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84" r:id="rId10"/>
    <p:sldId id="286" r:id="rId11"/>
    <p:sldId id="263" r:id="rId12"/>
    <p:sldId id="265" r:id="rId13"/>
    <p:sldId id="267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0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A071892-597B-4165-80A2-190668905924}">
          <p14:sldIdLst>
            <p14:sldId id="256"/>
            <p14:sldId id="257"/>
          </p14:sldIdLst>
        </p14:section>
        <p14:section name="Drag &amp; Drop" id="{8A579490-9AB8-4D13-95A2-92038A35D7ED}">
          <p14:sldIdLst>
            <p14:sldId id="258"/>
            <p14:sldId id="259"/>
            <p14:sldId id="260"/>
            <p14:sldId id="261"/>
            <p14:sldId id="262"/>
            <p14:sldId id="283"/>
            <p14:sldId id="284"/>
            <p14:sldId id="286"/>
          </p14:sldIdLst>
        </p14:section>
        <p14:section name="Canvas" id="{33884103-F135-45DA-B092-DC186AF79989}">
          <p14:sldIdLst>
            <p14:sldId id="263"/>
            <p14:sldId id="265"/>
            <p14:sldId id="267"/>
            <p14:sldId id="270"/>
            <p14:sldId id="273"/>
            <p14:sldId id="274"/>
            <p14:sldId id="275"/>
            <p14:sldId id="276"/>
            <p14:sldId id="277"/>
          </p14:sldIdLst>
        </p14:section>
        <p14:section name="WebGL" id="{3D38B307-7088-4B01-BA7F-E2F1BD8E970D}">
          <p14:sldIdLst>
            <p14:sldId id="278"/>
            <p14:sldId id="279"/>
            <p14:sldId id="281"/>
            <p14:sldId id="282"/>
            <p14:sldId id="28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57A7F-400A-4760-AADA-E4DA35BA5F97}" v="1163" dt="2021-06-21T19:33:26.607"/>
    <p1510:client id="{20A057ED-93AA-4CEB-9805-8F451AA662C6}" v="266" dt="2021-06-21T15:32:49.641"/>
    <p1510:client id="{8529E5AE-9925-4526-B161-FC9DAE3D21BB}" v="505" dt="2021-06-21T20:18:26.704"/>
    <p1510:client id="{B7B5B4D7-2D04-C940-A33F-F5DA0B8D9C6F}" v="307" dt="2021-06-21T18:13:40.150"/>
    <p1510:client id="{B8657B53-888E-4375-B993-B4EB1BA89CA1}" v="152" dt="2021-06-22T11:09:39.855"/>
    <p1510:client id="{ED3381F9-5B66-4BC6-81F5-58228A5141B1}" v="409" dt="2021-06-20T22:01:46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Stojanovic" userId="7e45b356-e4c1-41cd-881b-dac0600d8fad" providerId="ADAL" clId="{B7B5B4D7-2D04-C940-A33F-F5DA0B8D9C6F}"/>
    <pc:docChg chg="undo custSel addSld modSld">
      <pc:chgData name="Igor Stojanovic" userId="7e45b356-e4c1-41cd-881b-dac0600d8fad" providerId="ADAL" clId="{B7B5B4D7-2D04-C940-A33F-F5DA0B8D9C6F}" dt="2021-06-21T18:13:40.150" v="411"/>
      <pc:docMkLst>
        <pc:docMk/>
      </pc:docMkLst>
      <pc:sldChg chg="delSp modSp mod">
        <pc:chgData name="Igor Stojanovic" userId="7e45b356-e4c1-41cd-881b-dac0600d8fad" providerId="ADAL" clId="{B7B5B4D7-2D04-C940-A33F-F5DA0B8D9C6F}" dt="2021-06-21T16:44:34.332" v="149" actId="20577"/>
        <pc:sldMkLst>
          <pc:docMk/>
          <pc:sldMk cId="3314549437" sldId="256"/>
        </pc:sldMkLst>
        <pc:spChg chg="mod">
          <ac:chgData name="Igor Stojanovic" userId="7e45b356-e4c1-41cd-881b-dac0600d8fad" providerId="ADAL" clId="{B7B5B4D7-2D04-C940-A33F-F5DA0B8D9C6F}" dt="2021-06-21T16:44:34.332" v="149" actId="20577"/>
          <ac:spMkLst>
            <pc:docMk/>
            <pc:sldMk cId="3314549437" sldId="256"/>
            <ac:spMk id="2" creationId="{3A7F9443-CDB9-0D4A-A3E0-384B05D38821}"/>
          </ac:spMkLst>
        </pc:spChg>
        <pc:spChg chg="del">
          <ac:chgData name="Igor Stojanovic" userId="7e45b356-e4c1-41cd-881b-dac0600d8fad" providerId="ADAL" clId="{B7B5B4D7-2D04-C940-A33F-F5DA0B8D9C6F}" dt="2021-06-21T16:44:17.568" v="143" actId="478"/>
          <ac:spMkLst>
            <pc:docMk/>
            <pc:sldMk cId="3314549437" sldId="256"/>
            <ac:spMk id="3" creationId="{A735C2F0-AB69-F748-8D99-7E1D143F5D61}"/>
          </ac:spMkLst>
        </pc:spChg>
      </pc:sldChg>
      <pc:sldChg chg="modSp new mod">
        <pc:chgData name="Igor Stojanovic" userId="7e45b356-e4c1-41cd-881b-dac0600d8fad" providerId="ADAL" clId="{B7B5B4D7-2D04-C940-A33F-F5DA0B8D9C6F}" dt="2021-06-21T16:53:37.877" v="407" actId="6549"/>
        <pc:sldMkLst>
          <pc:docMk/>
          <pc:sldMk cId="614370890" sldId="257"/>
        </pc:sldMkLst>
        <pc:spChg chg="mod">
          <ac:chgData name="Igor Stojanovic" userId="7e45b356-e4c1-41cd-881b-dac0600d8fad" providerId="ADAL" clId="{B7B5B4D7-2D04-C940-A33F-F5DA0B8D9C6F}" dt="2021-06-17T06:34:16.947" v="1"/>
          <ac:spMkLst>
            <pc:docMk/>
            <pc:sldMk cId="614370890" sldId="257"/>
            <ac:spMk id="2" creationId="{541CB579-E7A5-0E42-9EE7-F8D20BE2F350}"/>
          </ac:spMkLst>
        </pc:spChg>
        <pc:spChg chg="mod">
          <ac:chgData name="Igor Stojanovic" userId="7e45b356-e4c1-41cd-881b-dac0600d8fad" providerId="ADAL" clId="{B7B5B4D7-2D04-C940-A33F-F5DA0B8D9C6F}" dt="2021-06-21T16:53:37.877" v="407" actId="6549"/>
          <ac:spMkLst>
            <pc:docMk/>
            <pc:sldMk cId="614370890" sldId="257"/>
            <ac:spMk id="3" creationId="{CA978A90-086C-F540-8F9E-E0B688D88E2B}"/>
          </ac:spMkLst>
        </pc:spChg>
      </pc:sldChg>
      <pc:sldChg chg="addSp modSp new mod">
        <pc:chgData name="Igor Stojanovic" userId="7e45b356-e4c1-41cd-881b-dac0600d8fad" providerId="ADAL" clId="{B7B5B4D7-2D04-C940-A33F-F5DA0B8D9C6F}" dt="2021-06-21T16:50:47.126" v="174" actId="20577"/>
        <pc:sldMkLst>
          <pc:docMk/>
          <pc:sldMk cId="3278652458" sldId="258"/>
        </pc:sldMkLst>
        <pc:spChg chg="mod">
          <ac:chgData name="Igor Stojanovic" userId="7e45b356-e4c1-41cd-881b-dac0600d8fad" providerId="ADAL" clId="{B7B5B4D7-2D04-C940-A33F-F5DA0B8D9C6F}" dt="2021-06-17T06:34:45.471" v="10"/>
          <ac:spMkLst>
            <pc:docMk/>
            <pc:sldMk cId="3278652458" sldId="258"/>
            <ac:spMk id="2" creationId="{9485BAE8-52A1-4A40-9676-8B4097D8265D}"/>
          </ac:spMkLst>
        </pc:spChg>
        <pc:spChg chg="mod">
          <ac:chgData name="Igor Stojanovic" userId="7e45b356-e4c1-41cd-881b-dac0600d8fad" providerId="ADAL" clId="{B7B5B4D7-2D04-C940-A33F-F5DA0B8D9C6F}" dt="2021-06-17T06:34:49.548" v="11"/>
          <ac:spMkLst>
            <pc:docMk/>
            <pc:sldMk cId="3278652458" sldId="258"/>
            <ac:spMk id="3" creationId="{EFB460AE-C9C0-0343-9C2F-FF57A77850AD}"/>
          </ac:spMkLst>
        </pc:spChg>
        <pc:spChg chg="add mod">
          <ac:chgData name="Igor Stojanovic" userId="7e45b356-e4c1-41cd-881b-dac0600d8fad" providerId="ADAL" clId="{B7B5B4D7-2D04-C940-A33F-F5DA0B8D9C6F}" dt="2021-06-21T16:50:47.126" v="174" actId="20577"/>
          <ac:spMkLst>
            <pc:docMk/>
            <pc:sldMk cId="3278652458" sldId="258"/>
            <ac:spMk id="4" creationId="{4A57EAFC-A61D-CF47-9F44-016619016418}"/>
          </ac:spMkLst>
        </pc:spChg>
      </pc:sldChg>
      <pc:sldChg chg="addSp modSp new mod">
        <pc:chgData name="Igor Stojanovic" userId="7e45b356-e4c1-41cd-881b-dac0600d8fad" providerId="ADAL" clId="{B7B5B4D7-2D04-C940-A33F-F5DA0B8D9C6F}" dt="2021-06-21T16:50:50.799" v="175"/>
        <pc:sldMkLst>
          <pc:docMk/>
          <pc:sldMk cId="2552712865" sldId="259"/>
        </pc:sldMkLst>
        <pc:spChg chg="mod">
          <ac:chgData name="Igor Stojanovic" userId="7e45b356-e4c1-41cd-881b-dac0600d8fad" providerId="ADAL" clId="{B7B5B4D7-2D04-C940-A33F-F5DA0B8D9C6F}" dt="2021-06-17T06:34:57.434" v="13"/>
          <ac:spMkLst>
            <pc:docMk/>
            <pc:sldMk cId="2552712865" sldId="259"/>
            <ac:spMk id="2" creationId="{F442E292-AB6F-8C4B-94F9-4AD24958BC31}"/>
          </ac:spMkLst>
        </pc:spChg>
        <pc:spChg chg="mod">
          <ac:chgData name="Igor Stojanovic" userId="7e45b356-e4c1-41cd-881b-dac0600d8fad" providerId="ADAL" clId="{B7B5B4D7-2D04-C940-A33F-F5DA0B8D9C6F}" dt="2021-06-21T16:13:57.543" v="106" actId="313"/>
          <ac:spMkLst>
            <pc:docMk/>
            <pc:sldMk cId="2552712865" sldId="259"/>
            <ac:spMk id="3" creationId="{598E0F50-7401-424C-97E7-0CE26C0CC72A}"/>
          </ac:spMkLst>
        </pc:spChg>
        <pc:spChg chg="add mod">
          <ac:chgData name="Igor Stojanovic" userId="7e45b356-e4c1-41cd-881b-dac0600d8fad" providerId="ADAL" clId="{B7B5B4D7-2D04-C940-A33F-F5DA0B8D9C6F}" dt="2021-06-21T16:50:50.799" v="175"/>
          <ac:spMkLst>
            <pc:docMk/>
            <pc:sldMk cId="2552712865" sldId="259"/>
            <ac:spMk id="4" creationId="{F9E4015D-997C-F94A-A1E3-6750BFF5CE3D}"/>
          </ac:spMkLst>
        </pc:spChg>
      </pc:sldChg>
      <pc:sldChg chg="addSp modSp new">
        <pc:chgData name="Igor Stojanovic" userId="7e45b356-e4c1-41cd-881b-dac0600d8fad" providerId="ADAL" clId="{B7B5B4D7-2D04-C940-A33F-F5DA0B8D9C6F}" dt="2021-06-21T16:50:51.454" v="176"/>
        <pc:sldMkLst>
          <pc:docMk/>
          <pc:sldMk cId="329515782" sldId="260"/>
        </pc:sldMkLst>
        <pc:spChg chg="mod">
          <ac:chgData name="Igor Stojanovic" userId="7e45b356-e4c1-41cd-881b-dac0600d8fad" providerId="ADAL" clId="{B7B5B4D7-2D04-C940-A33F-F5DA0B8D9C6F}" dt="2021-06-17T06:35:11.607" v="20"/>
          <ac:spMkLst>
            <pc:docMk/>
            <pc:sldMk cId="329515782" sldId="260"/>
            <ac:spMk id="2" creationId="{21041969-AA2F-E34C-87FC-F8752713EA23}"/>
          </ac:spMkLst>
        </pc:spChg>
        <pc:spChg chg="mod">
          <ac:chgData name="Igor Stojanovic" userId="7e45b356-e4c1-41cd-881b-dac0600d8fad" providerId="ADAL" clId="{B7B5B4D7-2D04-C940-A33F-F5DA0B8D9C6F}" dt="2021-06-17T06:35:15.835" v="21"/>
          <ac:spMkLst>
            <pc:docMk/>
            <pc:sldMk cId="329515782" sldId="260"/>
            <ac:spMk id="3" creationId="{0C37C7B0-B4E6-4240-86C5-F670D6AB501B}"/>
          </ac:spMkLst>
        </pc:spChg>
        <pc:spChg chg="add mod">
          <ac:chgData name="Igor Stojanovic" userId="7e45b356-e4c1-41cd-881b-dac0600d8fad" providerId="ADAL" clId="{B7B5B4D7-2D04-C940-A33F-F5DA0B8D9C6F}" dt="2021-06-21T16:50:51.454" v="176"/>
          <ac:spMkLst>
            <pc:docMk/>
            <pc:sldMk cId="329515782" sldId="260"/>
            <ac:spMk id="4" creationId="{A8C19C16-526F-554A-A321-648E2B438920}"/>
          </ac:spMkLst>
        </pc:spChg>
      </pc:sldChg>
      <pc:sldChg chg="addSp delSp modSp new mod">
        <pc:chgData name="Igor Stojanovic" userId="7e45b356-e4c1-41cd-881b-dac0600d8fad" providerId="ADAL" clId="{B7B5B4D7-2D04-C940-A33F-F5DA0B8D9C6F}" dt="2021-06-21T18:13:40.150" v="411"/>
        <pc:sldMkLst>
          <pc:docMk/>
          <pc:sldMk cId="371394213" sldId="261"/>
        </pc:sldMkLst>
        <pc:spChg chg="mod">
          <ac:chgData name="Igor Stojanovic" userId="7e45b356-e4c1-41cd-881b-dac0600d8fad" providerId="ADAL" clId="{B7B5B4D7-2D04-C940-A33F-F5DA0B8D9C6F}" dt="2021-06-17T06:36:53.871" v="74" actId="20577"/>
          <ac:spMkLst>
            <pc:docMk/>
            <pc:sldMk cId="371394213" sldId="261"/>
            <ac:spMk id="2" creationId="{2D2F7B65-B5E8-1249-BDE4-CC43D0736352}"/>
          </ac:spMkLst>
        </pc:spChg>
        <pc:spChg chg="del">
          <ac:chgData name="Igor Stojanovic" userId="7e45b356-e4c1-41cd-881b-dac0600d8fad" providerId="ADAL" clId="{B7B5B4D7-2D04-C940-A33F-F5DA0B8D9C6F}" dt="2021-06-17T06:35:38.732" v="24" actId="3680"/>
          <ac:spMkLst>
            <pc:docMk/>
            <pc:sldMk cId="371394213" sldId="261"/>
            <ac:spMk id="3" creationId="{7FB66191-FD64-6745-9C2F-95C0895F39E7}"/>
          </ac:spMkLst>
        </pc:spChg>
        <pc:spChg chg="add mod">
          <ac:chgData name="Igor Stojanovic" userId="7e45b356-e4c1-41cd-881b-dac0600d8fad" providerId="ADAL" clId="{B7B5B4D7-2D04-C940-A33F-F5DA0B8D9C6F}" dt="2021-06-21T16:50:52.636" v="177"/>
          <ac:spMkLst>
            <pc:docMk/>
            <pc:sldMk cId="371394213" sldId="261"/>
            <ac:spMk id="5" creationId="{4B17141A-3A4C-6547-8E36-03F114042B9B}"/>
          </ac:spMkLst>
        </pc:spChg>
        <pc:graphicFrameChg chg="add mod ord modGraphic">
          <ac:chgData name="Igor Stojanovic" userId="7e45b356-e4c1-41cd-881b-dac0600d8fad" providerId="ADAL" clId="{B7B5B4D7-2D04-C940-A33F-F5DA0B8D9C6F}" dt="2021-06-21T18:13:40.150" v="411"/>
          <ac:graphicFrameMkLst>
            <pc:docMk/>
            <pc:sldMk cId="371394213" sldId="261"/>
            <ac:graphicFrameMk id="4" creationId="{7B206654-B298-6744-97E3-22FB3FF904D6}"/>
          </ac:graphicFrameMkLst>
        </pc:graphicFrameChg>
      </pc:sldChg>
      <pc:sldChg chg="addSp delSp modSp new mod">
        <pc:chgData name="Igor Stojanovic" userId="7e45b356-e4c1-41cd-881b-dac0600d8fad" providerId="ADAL" clId="{B7B5B4D7-2D04-C940-A33F-F5DA0B8D9C6F}" dt="2021-06-21T18:13:38.083" v="410" actId="21"/>
        <pc:sldMkLst>
          <pc:docMk/>
          <pc:sldMk cId="2332917984" sldId="262"/>
        </pc:sldMkLst>
        <pc:spChg chg="mod">
          <ac:chgData name="Igor Stojanovic" userId="7e45b356-e4c1-41cd-881b-dac0600d8fad" providerId="ADAL" clId="{B7B5B4D7-2D04-C940-A33F-F5DA0B8D9C6F}" dt="2021-06-17T06:37:07.950" v="100" actId="20577"/>
          <ac:spMkLst>
            <pc:docMk/>
            <pc:sldMk cId="2332917984" sldId="262"/>
            <ac:spMk id="2" creationId="{A3E0A49F-C1C0-2D45-9627-D866D0016618}"/>
          </ac:spMkLst>
        </pc:spChg>
        <pc:spChg chg="add mod">
          <ac:chgData name="Igor Stojanovic" userId="7e45b356-e4c1-41cd-881b-dac0600d8fad" providerId="ADAL" clId="{B7B5B4D7-2D04-C940-A33F-F5DA0B8D9C6F}" dt="2021-06-21T16:50:53.751" v="178"/>
          <ac:spMkLst>
            <pc:docMk/>
            <pc:sldMk cId="2332917984" sldId="262"/>
            <ac:spMk id="5" creationId="{CE43B673-D362-0C42-8FCE-C1AFC1FB375C}"/>
          </ac:spMkLst>
        </pc:spChg>
        <pc:spChg chg="add del mod">
          <ac:chgData name="Igor Stojanovic" userId="7e45b356-e4c1-41cd-881b-dac0600d8fad" providerId="ADAL" clId="{B7B5B4D7-2D04-C940-A33F-F5DA0B8D9C6F}" dt="2021-06-21T16:24:40.227" v="107" actId="478"/>
          <ac:spMkLst>
            <pc:docMk/>
            <pc:sldMk cId="2332917984" sldId="262"/>
            <ac:spMk id="16" creationId="{E3BF1950-E9B2-9640-B38B-5560102224CD}"/>
          </ac:spMkLst>
        </pc:spChg>
        <pc:graphicFrameChg chg="mod modGraphic">
          <ac:chgData name="Igor Stojanovic" userId="7e45b356-e4c1-41cd-881b-dac0600d8fad" providerId="ADAL" clId="{B7B5B4D7-2D04-C940-A33F-F5DA0B8D9C6F}" dt="2021-06-21T18:13:38.083" v="410" actId="21"/>
          <ac:graphicFrameMkLst>
            <pc:docMk/>
            <pc:sldMk cId="2332917984" sldId="262"/>
            <ac:graphicFrameMk id="4" creationId="{3DC80C88-36BB-4A97-B3F0-8CE8698FFCD7}"/>
          </ac:graphicFrameMkLst>
        </pc:graphicFrameChg>
      </pc:sldChg>
      <pc:sldChg chg="addSp delSp mod">
        <pc:chgData name="Igor Stojanovic" userId="7e45b356-e4c1-41cd-881b-dac0600d8fad" providerId="ADAL" clId="{B7B5B4D7-2D04-C940-A33F-F5DA0B8D9C6F}" dt="2021-06-21T16:50:12.092" v="167" actId="478"/>
        <pc:sldMkLst>
          <pc:docMk/>
          <pc:sldMk cId="2115935627" sldId="282"/>
        </pc:sldMkLst>
        <pc:spChg chg="add del">
          <ac:chgData name="Igor Stojanovic" userId="7e45b356-e4c1-41cd-881b-dac0600d8fad" providerId="ADAL" clId="{B7B5B4D7-2D04-C940-A33F-F5DA0B8D9C6F}" dt="2021-06-21T16:50:12.092" v="167" actId="478"/>
          <ac:spMkLst>
            <pc:docMk/>
            <pc:sldMk cId="2115935627" sldId="282"/>
            <ac:spMk id="23" creationId="{0A077008-907E-4AD1-B49D-BD5690B5F600}"/>
          </ac:spMkLst>
        </pc:spChg>
      </pc:sldChg>
      <pc:sldChg chg="addSp modSp">
        <pc:chgData name="Igor Stojanovic" userId="7e45b356-e4c1-41cd-881b-dac0600d8fad" providerId="ADAL" clId="{B7B5B4D7-2D04-C940-A33F-F5DA0B8D9C6F}" dt="2021-06-21T16:50:55.328" v="180"/>
        <pc:sldMkLst>
          <pc:docMk/>
          <pc:sldMk cId="1473324042" sldId="283"/>
        </pc:sldMkLst>
        <pc:spChg chg="add mod">
          <ac:chgData name="Igor Stojanovic" userId="7e45b356-e4c1-41cd-881b-dac0600d8fad" providerId="ADAL" clId="{B7B5B4D7-2D04-C940-A33F-F5DA0B8D9C6F}" dt="2021-06-21T16:50:55.328" v="180"/>
          <ac:spMkLst>
            <pc:docMk/>
            <pc:sldMk cId="1473324042" sldId="283"/>
            <ac:spMk id="4" creationId="{FD3F5253-E9C9-7242-85B4-10B7298E7376}"/>
          </ac:spMkLst>
        </pc:spChg>
      </pc:sldChg>
      <pc:sldChg chg="addSp modSp">
        <pc:chgData name="Igor Stojanovic" userId="7e45b356-e4c1-41cd-881b-dac0600d8fad" providerId="ADAL" clId="{B7B5B4D7-2D04-C940-A33F-F5DA0B8D9C6F}" dt="2021-06-21T16:50:54.526" v="179"/>
        <pc:sldMkLst>
          <pc:docMk/>
          <pc:sldMk cId="2520106767" sldId="284"/>
        </pc:sldMkLst>
        <pc:spChg chg="add mod">
          <ac:chgData name="Igor Stojanovic" userId="7e45b356-e4c1-41cd-881b-dac0600d8fad" providerId="ADAL" clId="{B7B5B4D7-2D04-C940-A33F-F5DA0B8D9C6F}" dt="2021-06-21T16:50:54.526" v="179"/>
          <ac:spMkLst>
            <pc:docMk/>
            <pc:sldMk cId="2520106767" sldId="284"/>
            <ac:spMk id="4" creationId="{BB7BDCF6-5490-6749-A920-7BFA5AF8D747}"/>
          </ac:spMkLst>
        </pc:spChg>
      </pc:sldChg>
    </pc:docChg>
  </pc:docChgLst>
  <pc:docChgLst>
    <pc:chgData name="Gerber Raphael" userId="S::gerbr19@bfh.ch::6326bf55-8a90-4127-9639-4859bdf75dc0" providerId="AD" clId="Web-{20A057ED-93AA-4CEB-9805-8F451AA662C6}"/>
    <pc:docChg chg="addSld modSld modSection">
      <pc:chgData name="Gerber Raphael" userId="S::gerbr19@bfh.ch::6326bf55-8a90-4127-9639-4859bdf75dc0" providerId="AD" clId="Web-{20A057ED-93AA-4CEB-9805-8F451AA662C6}" dt="2021-06-21T15:32:49.641" v="139" actId="14100"/>
      <pc:docMkLst>
        <pc:docMk/>
      </pc:docMkLst>
      <pc:sldChg chg="modSp">
        <pc:chgData name="Gerber Raphael" userId="S::gerbr19@bfh.ch::6326bf55-8a90-4127-9639-4859bdf75dc0" providerId="AD" clId="Web-{20A057ED-93AA-4CEB-9805-8F451AA662C6}" dt="2021-06-21T15:29:01.479" v="130" actId="20577"/>
        <pc:sldMkLst>
          <pc:docMk/>
          <pc:sldMk cId="2520106767" sldId="284"/>
        </pc:sldMkLst>
        <pc:spChg chg="mod">
          <ac:chgData name="Gerber Raphael" userId="S::gerbr19@bfh.ch::6326bf55-8a90-4127-9639-4859bdf75dc0" providerId="AD" clId="Web-{20A057ED-93AA-4CEB-9805-8F451AA662C6}" dt="2021-06-21T15:29:01.479" v="130" actId="20577"/>
          <ac:spMkLst>
            <pc:docMk/>
            <pc:sldMk cId="2520106767" sldId="284"/>
            <ac:spMk id="3" creationId="{806F61B8-C80A-4834-8114-53BF45EB3016}"/>
          </ac:spMkLst>
        </pc:spChg>
      </pc:sldChg>
      <pc:sldChg chg="addSp delSp modSp new">
        <pc:chgData name="Gerber Raphael" userId="S::gerbr19@bfh.ch::6326bf55-8a90-4127-9639-4859bdf75dc0" providerId="AD" clId="Web-{20A057ED-93AA-4CEB-9805-8F451AA662C6}" dt="2021-06-21T15:32:49.641" v="139" actId="14100"/>
        <pc:sldMkLst>
          <pc:docMk/>
          <pc:sldMk cId="315974002" sldId="286"/>
        </pc:sldMkLst>
        <pc:spChg chg="mod">
          <ac:chgData name="Gerber Raphael" userId="S::gerbr19@bfh.ch::6326bf55-8a90-4127-9639-4859bdf75dc0" providerId="AD" clId="Web-{20A057ED-93AA-4CEB-9805-8F451AA662C6}" dt="2021-06-21T15:01:29.623" v="71" actId="20577"/>
          <ac:spMkLst>
            <pc:docMk/>
            <pc:sldMk cId="315974002" sldId="286"/>
            <ac:spMk id="2" creationId="{0FDA0ED8-0107-44A0-A798-97BA561641B8}"/>
          </ac:spMkLst>
        </pc:spChg>
        <pc:spChg chg="del mod">
          <ac:chgData name="Gerber Raphael" userId="S::gerbr19@bfh.ch::6326bf55-8a90-4127-9639-4859bdf75dc0" providerId="AD" clId="Web-{20A057ED-93AA-4CEB-9805-8F451AA662C6}" dt="2021-06-21T15:32:12.187" v="132"/>
          <ac:spMkLst>
            <pc:docMk/>
            <pc:sldMk cId="315974002" sldId="286"/>
            <ac:spMk id="3" creationId="{F7A3477C-7805-40AD-AA1F-5D1420F2F145}"/>
          </ac:spMkLst>
        </pc:spChg>
        <pc:picChg chg="add del mod">
          <ac:chgData name="Gerber Raphael" userId="S::gerbr19@bfh.ch::6326bf55-8a90-4127-9639-4859bdf75dc0" providerId="AD" clId="Web-{20A057ED-93AA-4CEB-9805-8F451AA662C6}" dt="2021-06-21T15:32:09.077" v="131"/>
          <ac:picMkLst>
            <pc:docMk/>
            <pc:sldMk cId="315974002" sldId="286"/>
            <ac:picMk id="4" creationId="{51E1A038-9854-41E3-945E-6B837773BA3B}"/>
          </ac:picMkLst>
        </pc:picChg>
        <pc:picChg chg="add mod ord">
          <ac:chgData name="Gerber Raphael" userId="S::gerbr19@bfh.ch::6326bf55-8a90-4127-9639-4859bdf75dc0" providerId="AD" clId="Web-{20A057ED-93AA-4CEB-9805-8F451AA662C6}" dt="2021-06-21T15:32:46.219" v="138" actId="14100"/>
          <ac:picMkLst>
            <pc:docMk/>
            <pc:sldMk cId="315974002" sldId="286"/>
            <ac:picMk id="5" creationId="{3C3AE687-48C1-4D71-9DDB-85F82D7809A9}"/>
          </ac:picMkLst>
        </pc:picChg>
        <pc:picChg chg="add mod">
          <ac:chgData name="Gerber Raphael" userId="S::gerbr19@bfh.ch::6326bf55-8a90-4127-9639-4859bdf75dc0" providerId="AD" clId="Web-{20A057ED-93AA-4CEB-9805-8F451AA662C6}" dt="2021-06-21T15:32:49.641" v="139" actId="14100"/>
          <ac:picMkLst>
            <pc:docMk/>
            <pc:sldMk cId="315974002" sldId="286"/>
            <ac:picMk id="6" creationId="{254B83C6-39FD-46E7-89BF-CA9DFA763A94}"/>
          </ac:picMkLst>
        </pc:picChg>
      </pc:sldChg>
    </pc:docChg>
  </pc:docChgLst>
  <pc:docChgLst>
    <pc:chgData name="Gerber Raphael" userId="S::gerbr19@bfh.ch::6326bf55-8a90-4127-9639-4859bdf75dc0" providerId="AD" clId="Web-{ED3381F9-5B66-4BC6-81F5-58228A5141B1}"/>
    <pc:docChg chg="addSld modSld modSection">
      <pc:chgData name="Gerber Raphael" userId="S::gerbr19@bfh.ch::6326bf55-8a90-4127-9639-4859bdf75dc0" providerId="AD" clId="Web-{ED3381F9-5B66-4BC6-81F5-58228A5141B1}" dt="2021-06-20T22:01:46.412" v="200" actId="20577"/>
      <pc:docMkLst>
        <pc:docMk/>
      </pc:docMkLst>
      <pc:sldChg chg="modSp">
        <pc:chgData name="Gerber Raphael" userId="S::gerbr19@bfh.ch::6326bf55-8a90-4127-9639-4859bdf75dc0" providerId="AD" clId="Web-{ED3381F9-5B66-4BC6-81F5-58228A5141B1}" dt="2021-06-20T21:14:36.230" v="2" actId="20577"/>
        <pc:sldMkLst>
          <pc:docMk/>
          <pc:sldMk cId="3314549437" sldId="256"/>
        </pc:sldMkLst>
        <pc:spChg chg="mod">
          <ac:chgData name="Gerber Raphael" userId="S::gerbr19@bfh.ch::6326bf55-8a90-4127-9639-4859bdf75dc0" providerId="AD" clId="Web-{ED3381F9-5B66-4BC6-81F5-58228A5141B1}" dt="2021-06-20T21:14:36.230" v="2" actId="20577"/>
          <ac:spMkLst>
            <pc:docMk/>
            <pc:sldMk cId="3314549437" sldId="256"/>
            <ac:spMk id="2" creationId="{3A7F9443-CDB9-0D4A-A3E0-384B05D38821}"/>
          </ac:spMkLst>
        </pc:spChg>
      </pc:sldChg>
      <pc:sldChg chg="modSp">
        <pc:chgData name="Gerber Raphael" userId="S::gerbr19@bfh.ch::6326bf55-8a90-4127-9639-4859bdf75dc0" providerId="AD" clId="Web-{ED3381F9-5B66-4BC6-81F5-58228A5141B1}" dt="2021-06-20T21:24:17.406" v="10" actId="20577"/>
        <pc:sldMkLst>
          <pc:docMk/>
          <pc:sldMk cId="2552712865" sldId="259"/>
        </pc:sldMkLst>
        <pc:spChg chg="mod">
          <ac:chgData name="Gerber Raphael" userId="S::gerbr19@bfh.ch::6326bf55-8a90-4127-9639-4859bdf75dc0" providerId="AD" clId="Web-{ED3381F9-5B66-4BC6-81F5-58228A5141B1}" dt="2021-06-20T21:24:17.406" v="10" actId="20577"/>
          <ac:spMkLst>
            <pc:docMk/>
            <pc:sldMk cId="2552712865" sldId="259"/>
            <ac:spMk id="3" creationId="{598E0F50-7401-424C-97E7-0CE26C0CC72A}"/>
          </ac:spMkLst>
        </pc:spChg>
      </pc:sldChg>
      <pc:sldChg chg="modSp">
        <pc:chgData name="Gerber Raphael" userId="S::gerbr19@bfh.ch::6326bf55-8a90-4127-9639-4859bdf75dc0" providerId="AD" clId="Web-{ED3381F9-5B66-4BC6-81F5-58228A5141B1}" dt="2021-06-20T21:25:47.861" v="13" actId="20577"/>
        <pc:sldMkLst>
          <pc:docMk/>
          <pc:sldMk cId="329515782" sldId="260"/>
        </pc:sldMkLst>
        <pc:spChg chg="mod">
          <ac:chgData name="Gerber Raphael" userId="S::gerbr19@bfh.ch::6326bf55-8a90-4127-9639-4859bdf75dc0" providerId="AD" clId="Web-{ED3381F9-5B66-4BC6-81F5-58228A5141B1}" dt="2021-06-20T21:25:47.861" v="13" actId="20577"/>
          <ac:spMkLst>
            <pc:docMk/>
            <pc:sldMk cId="329515782" sldId="260"/>
            <ac:spMk id="3" creationId="{0C37C7B0-B4E6-4240-86C5-F670D6AB501B}"/>
          </ac:spMkLst>
        </pc:spChg>
      </pc:sldChg>
      <pc:sldChg chg="modSp">
        <pc:chgData name="Gerber Raphael" userId="S::gerbr19@bfh.ch::6326bf55-8a90-4127-9639-4859bdf75dc0" providerId="AD" clId="Web-{ED3381F9-5B66-4BC6-81F5-58228A5141B1}" dt="2021-06-20T21:26:14.033" v="15"/>
        <pc:sldMkLst>
          <pc:docMk/>
          <pc:sldMk cId="371394213" sldId="261"/>
        </pc:sldMkLst>
        <pc:graphicFrameChg chg="modGraphic">
          <ac:chgData name="Gerber Raphael" userId="S::gerbr19@bfh.ch::6326bf55-8a90-4127-9639-4859bdf75dc0" providerId="AD" clId="Web-{ED3381F9-5B66-4BC6-81F5-58228A5141B1}" dt="2021-06-20T21:26:14.033" v="15"/>
          <ac:graphicFrameMkLst>
            <pc:docMk/>
            <pc:sldMk cId="371394213" sldId="261"/>
            <ac:graphicFrameMk id="4" creationId="{7B206654-B298-6744-97E3-22FB3FF904D6}"/>
          </ac:graphicFrameMkLst>
        </pc:graphicFrameChg>
      </pc:sldChg>
      <pc:sldChg chg="modSp new">
        <pc:chgData name="Gerber Raphael" userId="S::gerbr19@bfh.ch::6326bf55-8a90-4127-9639-4859bdf75dc0" providerId="AD" clId="Web-{ED3381F9-5B66-4BC6-81F5-58228A5141B1}" dt="2021-06-20T21:47:56.823" v="87" actId="20577"/>
        <pc:sldMkLst>
          <pc:docMk/>
          <pc:sldMk cId="1473324042" sldId="283"/>
        </pc:sldMkLst>
        <pc:spChg chg="mod">
          <ac:chgData name="Gerber Raphael" userId="S::gerbr19@bfh.ch::6326bf55-8a90-4127-9639-4859bdf75dc0" providerId="AD" clId="Web-{ED3381F9-5B66-4BC6-81F5-58228A5141B1}" dt="2021-06-20T21:32:38.983" v="26" actId="20577"/>
          <ac:spMkLst>
            <pc:docMk/>
            <pc:sldMk cId="1473324042" sldId="283"/>
            <ac:spMk id="2" creationId="{0FFB17E2-9332-45CC-B520-BB47E41B7A52}"/>
          </ac:spMkLst>
        </pc:spChg>
        <pc:spChg chg="mod">
          <ac:chgData name="Gerber Raphael" userId="S::gerbr19@bfh.ch::6326bf55-8a90-4127-9639-4859bdf75dc0" providerId="AD" clId="Web-{ED3381F9-5B66-4BC6-81F5-58228A5141B1}" dt="2021-06-20T21:47:56.823" v="87" actId="20577"/>
          <ac:spMkLst>
            <pc:docMk/>
            <pc:sldMk cId="1473324042" sldId="283"/>
            <ac:spMk id="3" creationId="{E71B0E8B-91C4-4501-BB72-C06A22457451}"/>
          </ac:spMkLst>
        </pc:spChg>
      </pc:sldChg>
      <pc:sldChg chg="modSp new">
        <pc:chgData name="Gerber Raphael" userId="S::gerbr19@bfh.ch::6326bf55-8a90-4127-9639-4859bdf75dc0" providerId="AD" clId="Web-{ED3381F9-5B66-4BC6-81F5-58228A5141B1}" dt="2021-06-20T22:01:46.412" v="200" actId="20577"/>
        <pc:sldMkLst>
          <pc:docMk/>
          <pc:sldMk cId="2520106767" sldId="284"/>
        </pc:sldMkLst>
        <pc:spChg chg="mod">
          <ac:chgData name="Gerber Raphael" userId="S::gerbr19@bfh.ch::6326bf55-8a90-4127-9639-4859bdf75dc0" providerId="AD" clId="Web-{ED3381F9-5B66-4BC6-81F5-58228A5141B1}" dt="2021-06-20T21:49:42.453" v="107" actId="20577"/>
          <ac:spMkLst>
            <pc:docMk/>
            <pc:sldMk cId="2520106767" sldId="284"/>
            <ac:spMk id="2" creationId="{8FA47DEC-23AF-46CD-A975-1C6D2FF5B528}"/>
          </ac:spMkLst>
        </pc:spChg>
        <pc:spChg chg="mod">
          <ac:chgData name="Gerber Raphael" userId="S::gerbr19@bfh.ch::6326bf55-8a90-4127-9639-4859bdf75dc0" providerId="AD" clId="Web-{ED3381F9-5B66-4BC6-81F5-58228A5141B1}" dt="2021-06-20T22:01:46.412" v="200" actId="20577"/>
          <ac:spMkLst>
            <pc:docMk/>
            <pc:sldMk cId="2520106767" sldId="284"/>
            <ac:spMk id="3" creationId="{806F61B8-C80A-4834-8114-53BF45EB3016}"/>
          </ac:spMkLst>
        </pc:spChg>
      </pc:sldChg>
    </pc:docChg>
  </pc:docChgLst>
  <pc:docChgLst>
    <pc:chgData name="Alain Messerli" userId="11b97596-93c9-44e6-a24a-79a926de0749" providerId="ADAL" clId="{8529E5AE-9925-4526-B161-FC9DAE3D21BB}"/>
    <pc:docChg chg="undo custSel addSld delSld modSld sldOrd addSection modSection">
      <pc:chgData name="Alain Messerli" userId="11b97596-93c9-44e6-a24a-79a926de0749" providerId="ADAL" clId="{8529E5AE-9925-4526-B161-FC9DAE3D21BB}" dt="2021-06-21T20:18:26.704" v="4411" actId="1076"/>
      <pc:docMkLst>
        <pc:docMk/>
      </pc:docMkLst>
      <pc:sldChg chg="addSp delSp modSp new mod">
        <pc:chgData name="Alain Messerli" userId="11b97596-93c9-44e6-a24a-79a926de0749" providerId="ADAL" clId="{8529E5AE-9925-4526-B161-FC9DAE3D21BB}" dt="2021-06-21T19:45:57.649" v="3956" actId="1076"/>
        <pc:sldMkLst>
          <pc:docMk/>
          <pc:sldMk cId="503596736" sldId="263"/>
        </pc:sldMkLst>
        <pc:spChg chg="add del mod">
          <ac:chgData name="Alain Messerli" userId="11b97596-93c9-44e6-a24a-79a926de0749" providerId="ADAL" clId="{8529E5AE-9925-4526-B161-FC9DAE3D21BB}" dt="2021-06-21T16:01:57.258" v="3920"/>
          <ac:spMkLst>
            <pc:docMk/>
            <pc:sldMk cId="503596736" sldId="263"/>
            <ac:spMk id="2" creationId="{9493532C-9A9E-4852-9B1C-C4B82F7A1E8B}"/>
          </ac:spMkLst>
        </pc:spChg>
        <pc:spChg chg="del">
          <ac:chgData name="Alain Messerli" userId="11b97596-93c9-44e6-a24a-79a926de0749" providerId="ADAL" clId="{8529E5AE-9925-4526-B161-FC9DAE3D21BB}" dt="2021-06-19T07:46:13.625" v="3"/>
          <ac:spMkLst>
            <pc:docMk/>
            <pc:sldMk cId="503596736" sldId="263"/>
            <ac:spMk id="2" creationId="{CBD49C74-3DE5-42F1-AEAF-9A2E53A60B2E}"/>
          </ac:spMkLst>
        </pc:spChg>
        <pc:spChg chg="del">
          <ac:chgData name="Alain Messerli" userId="11b97596-93c9-44e6-a24a-79a926de0749" providerId="ADAL" clId="{8529E5AE-9925-4526-B161-FC9DAE3D21BB}" dt="2021-06-19T07:46:13.625" v="3"/>
          <ac:spMkLst>
            <pc:docMk/>
            <pc:sldMk cId="503596736" sldId="263"/>
            <ac:spMk id="3" creationId="{36526E2D-2757-4D1E-B2A4-8272AA0339A4}"/>
          </ac:spMkLst>
        </pc:spChg>
        <pc:spChg chg="add del mod">
          <ac:chgData name="Alain Messerli" userId="11b97596-93c9-44e6-a24a-79a926de0749" providerId="ADAL" clId="{8529E5AE-9925-4526-B161-FC9DAE3D21BB}" dt="2021-06-21T16:01:57.258" v="3920"/>
          <ac:spMkLst>
            <pc:docMk/>
            <pc:sldMk cId="503596736" sldId="263"/>
            <ac:spMk id="3" creationId="{C39D9EBE-77D0-40EF-930A-24A4EF15446B}"/>
          </ac:spMkLst>
        </pc:spChg>
        <pc:spChg chg="add mod">
          <ac:chgData name="Alain Messerli" userId="11b97596-93c9-44e6-a24a-79a926de0749" providerId="ADAL" clId="{8529E5AE-9925-4526-B161-FC9DAE3D21BB}" dt="2021-06-21T19:44:27.558" v="3934" actId="20577"/>
          <ac:spMkLst>
            <pc:docMk/>
            <pc:sldMk cId="503596736" sldId="263"/>
            <ac:spMk id="4" creationId="{01A73D9B-0037-4376-B1A6-9A8EEA6BA75F}"/>
          </ac:spMkLst>
        </pc:spChg>
        <pc:spChg chg="add mod">
          <ac:chgData name="Alain Messerli" userId="11b97596-93c9-44e6-a24a-79a926de0749" providerId="ADAL" clId="{8529E5AE-9925-4526-B161-FC9DAE3D21BB}" dt="2021-06-21T19:45:12.335" v="3943" actId="20577"/>
          <ac:spMkLst>
            <pc:docMk/>
            <pc:sldMk cId="503596736" sldId="263"/>
            <ac:spMk id="5" creationId="{D23C67CF-81F0-466D-85C6-03E4CD0E1DB7}"/>
          </ac:spMkLst>
        </pc:spChg>
        <pc:spChg chg="add del mod">
          <ac:chgData name="Alain Messerli" userId="11b97596-93c9-44e6-a24a-79a926de0749" providerId="ADAL" clId="{8529E5AE-9925-4526-B161-FC9DAE3D21BB}" dt="2021-06-21T16:01:57.258" v="3920"/>
          <ac:spMkLst>
            <pc:docMk/>
            <pc:sldMk cId="503596736" sldId="263"/>
            <ac:spMk id="8" creationId="{3F2F5EAF-E9D7-4E11-B3C6-258EE5CA42AE}"/>
          </ac:spMkLst>
        </pc:spChg>
        <pc:spChg chg="add del mod">
          <ac:chgData name="Alain Messerli" userId="11b97596-93c9-44e6-a24a-79a926de0749" providerId="ADAL" clId="{8529E5AE-9925-4526-B161-FC9DAE3D21BB}" dt="2021-06-21T16:02:12.833" v="3922"/>
          <ac:spMkLst>
            <pc:docMk/>
            <pc:sldMk cId="503596736" sldId="263"/>
            <ac:spMk id="9" creationId="{ABCCE655-307F-4242-A372-C8747861032C}"/>
          </ac:spMkLst>
        </pc:spChg>
        <pc:picChg chg="add mod">
          <ac:chgData name="Alain Messerli" userId="11b97596-93c9-44e6-a24a-79a926de0749" providerId="ADAL" clId="{8529E5AE-9925-4526-B161-FC9DAE3D21BB}" dt="2021-06-21T19:45:57.649" v="3956" actId="1076"/>
          <ac:picMkLst>
            <pc:docMk/>
            <pc:sldMk cId="503596736" sldId="263"/>
            <ac:picMk id="6" creationId="{7D103E40-B0E9-4CB5-80FD-04DD4279B649}"/>
          </ac:picMkLst>
        </pc:picChg>
        <pc:picChg chg="add mod">
          <ac:chgData name="Alain Messerli" userId="11b97596-93c9-44e6-a24a-79a926de0749" providerId="ADAL" clId="{8529E5AE-9925-4526-B161-FC9DAE3D21BB}" dt="2021-06-21T19:45:57.649" v="3956" actId="1076"/>
          <ac:picMkLst>
            <pc:docMk/>
            <pc:sldMk cId="503596736" sldId="263"/>
            <ac:picMk id="7" creationId="{2F5CC693-6D4B-46CB-B556-A6358B93E340}"/>
          </ac:picMkLst>
        </pc:picChg>
        <pc:picChg chg="add mod">
          <ac:chgData name="Alain Messerli" userId="11b97596-93c9-44e6-a24a-79a926de0749" providerId="ADAL" clId="{8529E5AE-9925-4526-B161-FC9DAE3D21BB}" dt="2021-06-21T19:45:57.649" v="3956" actId="1076"/>
          <ac:picMkLst>
            <pc:docMk/>
            <pc:sldMk cId="503596736" sldId="263"/>
            <ac:picMk id="8" creationId="{563F2BE5-301F-4C29-BD16-E77D14A03DCE}"/>
          </ac:picMkLst>
        </pc:picChg>
        <pc:picChg chg="add mod">
          <ac:chgData name="Alain Messerli" userId="11b97596-93c9-44e6-a24a-79a926de0749" providerId="ADAL" clId="{8529E5AE-9925-4526-B161-FC9DAE3D21BB}" dt="2021-06-21T19:45:57.649" v="3956" actId="1076"/>
          <ac:picMkLst>
            <pc:docMk/>
            <pc:sldMk cId="503596736" sldId="263"/>
            <ac:picMk id="9" creationId="{3FB3BF34-9572-42CF-9D48-9CB5C7145803}"/>
          </ac:picMkLst>
        </pc:picChg>
      </pc:sldChg>
      <pc:sldChg chg="addSp delSp modSp new del mod">
        <pc:chgData name="Alain Messerli" userId="11b97596-93c9-44e6-a24a-79a926de0749" providerId="ADAL" clId="{8529E5AE-9925-4526-B161-FC9DAE3D21BB}" dt="2021-06-21T19:46:08.742" v="3957" actId="47"/>
        <pc:sldMkLst>
          <pc:docMk/>
          <pc:sldMk cId="1833556269" sldId="264"/>
        </pc:sldMkLst>
        <pc:spChg chg="mod">
          <ac:chgData name="Alain Messerli" userId="11b97596-93c9-44e6-a24a-79a926de0749" providerId="ADAL" clId="{8529E5AE-9925-4526-B161-FC9DAE3D21BB}" dt="2021-06-19T08:40:02.514" v="366" actId="790"/>
          <ac:spMkLst>
            <pc:docMk/>
            <pc:sldMk cId="1833556269" sldId="264"/>
            <ac:spMk id="2" creationId="{4EED7B81-AFBD-4D81-9F65-5112CDED0117}"/>
          </ac:spMkLst>
        </pc:spChg>
        <pc:spChg chg="mod">
          <ac:chgData name="Alain Messerli" userId="11b97596-93c9-44e6-a24a-79a926de0749" providerId="ADAL" clId="{8529E5AE-9925-4526-B161-FC9DAE3D21BB}" dt="2021-06-19T08:40:02.514" v="366" actId="790"/>
          <ac:spMkLst>
            <pc:docMk/>
            <pc:sldMk cId="1833556269" sldId="264"/>
            <ac:spMk id="3" creationId="{B4A79D42-BA81-427D-B9BA-252AA020A90D}"/>
          </ac:spMkLst>
        </pc:spChg>
        <pc:picChg chg="add del mod">
          <ac:chgData name="Alain Messerli" userId="11b97596-93c9-44e6-a24a-79a926de0749" providerId="ADAL" clId="{8529E5AE-9925-4526-B161-FC9DAE3D21BB}" dt="2021-06-21T19:45:17.492" v="3944" actId="21"/>
          <ac:picMkLst>
            <pc:docMk/>
            <pc:sldMk cId="1833556269" sldId="264"/>
            <ac:picMk id="4" creationId="{759BFF36-73AF-4C91-ACDB-FDA6DC59F4A9}"/>
          </ac:picMkLst>
        </pc:picChg>
        <pc:picChg chg="add del mod">
          <ac:chgData name="Alain Messerli" userId="11b97596-93c9-44e6-a24a-79a926de0749" providerId="ADAL" clId="{8529E5AE-9925-4526-B161-FC9DAE3D21BB}" dt="2021-06-21T19:45:17.492" v="3944" actId="21"/>
          <ac:picMkLst>
            <pc:docMk/>
            <pc:sldMk cId="1833556269" sldId="264"/>
            <ac:picMk id="5" creationId="{F89BB8BA-EF29-4F6F-8E51-4FF8416F6310}"/>
          </ac:picMkLst>
        </pc:picChg>
      </pc:sldChg>
      <pc:sldChg chg="addSp delSp modSp new mod modNotesTx">
        <pc:chgData name="Alain Messerli" userId="11b97596-93c9-44e6-a24a-79a926de0749" providerId="ADAL" clId="{8529E5AE-9925-4526-B161-FC9DAE3D21BB}" dt="2021-06-21T20:18:26.704" v="4411" actId="1076"/>
        <pc:sldMkLst>
          <pc:docMk/>
          <pc:sldMk cId="3457748023" sldId="265"/>
        </pc:sldMkLst>
        <pc:spChg chg="mod">
          <ac:chgData name="Alain Messerli" userId="11b97596-93c9-44e6-a24a-79a926de0749" providerId="ADAL" clId="{8529E5AE-9925-4526-B161-FC9DAE3D21BB}" dt="2021-06-19T08:44:34.403" v="402" actId="790"/>
          <ac:spMkLst>
            <pc:docMk/>
            <pc:sldMk cId="3457748023" sldId="265"/>
            <ac:spMk id="2" creationId="{7561272D-5B8E-44D2-B984-118C905BFF03}"/>
          </ac:spMkLst>
        </pc:spChg>
        <pc:spChg chg="mod">
          <ac:chgData name="Alain Messerli" userId="11b97596-93c9-44e6-a24a-79a926de0749" providerId="ADAL" clId="{8529E5AE-9925-4526-B161-FC9DAE3D21BB}" dt="2021-06-21T19:48:35.352" v="3979" actId="20577"/>
          <ac:spMkLst>
            <pc:docMk/>
            <pc:sldMk cId="3457748023" sldId="265"/>
            <ac:spMk id="3" creationId="{DBCEA48C-8901-4FBF-A430-2759320EF739}"/>
          </ac:spMkLst>
        </pc:spChg>
        <pc:spChg chg="add mod">
          <ac:chgData name="Alain Messerli" userId="11b97596-93c9-44e6-a24a-79a926de0749" providerId="ADAL" clId="{8529E5AE-9925-4526-B161-FC9DAE3D21BB}" dt="2021-06-19T08:50:20.897" v="588" actId="1076"/>
          <ac:spMkLst>
            <pc:docMk/>
            <pc:sldMk cId="3457748023" sldId="265"/>
            <ac:spMk id="8" creationId="{8258E28B-BB11-475F-A2EC-8B9FC9F153F2}"/>
          </ac:spMkLst>
        </pc:spChg>
        <pc:spChg chg="add mod">
          <ac:chgData name="Alain Messerli" userId="11b97596-93c9-44e6-a24a-79a926de0749" providerId="ADAL" clId="{8529E5AE-9925-4526-B161-FC9DAE3D21BB}" dt="2021-06-21T20:17:14.801" v="4390" actId="20577"/>
          <ac:spMkLst>
            <pc:docMk/>
            <pc:sldMk cId="3457748023" sldId="265"/>
            <ac:spMk id="15" creationId="{61AC2B0F-4E50-4718-9523-D9AA1EC4D3B7}"/>
          </ac:spMkLst>
        </pc:spChg>
        <pc:spChg chg="add mod">
          <ac:chgData name="Alain Messerli" userId="11b97596-93c9-44e6-a24a-79a926de0749" providerId="ADAL" clId="{8529E5AE-9925-4526-B161-FC9DAE3D21BB}" dt="2021-06-21T20:17:31.630" v="4398" actId="1076"/>
          <ac:spMkLst>
            <pc:docMk/>
            <pc:sldMk cId="3457748023" sldId="265"/>
            <ac:spMk id="16" creationId="{B0AEA8C3-F13D-4A80-9F6B-FE3594B9E24A}"/>
          </ac:spMkLst>
        </pc:spChg>
        <pc:spChg chg="add mod">
          <ac:chgData name="Alain Messerli" userId="11b97596-93c9-44e6-a24a-79a926de0749" providerId="ADAL" clId="{8529E5AE-9925-4526-B161-FC9DAE3D21BB}" dt="2021-06-21T20:18:26.704" v="4411" actId="1076"/>
          <ac:spMkLst>
            <pc:docMk/>
            <pc:sldMk cId="3457748023" sldId="265"/>
            <ac:spMk id="17" creationId="{837AD1A9-20A9-4093-8487-B0B4EB7A9289}"/>
          </ac:spMkLst>
        </pc:spChg>
        <pc:spChg chg="add del mod">
          <ac:chgData name="Alain Messerli" userId="11b97596-93c9-44e6-a24a-79a926de0749" providerId="ADAL" clId="{8529E5AE-9925-4526-B161-FC9DAE3D21BB}" dt="2021-06-21T20:17:54.194" v="4405" actId="478"/>
          <ac:spMkLst>
            <pc:docMk/>
            <pc:sldMk cId="3457748023" sldId="265"/>
            <ac:spMk id="18" creationId="{7BA0E53B-85E9-4E19-B08C-6D43BA88041E}"/>
          </ac:spMkLst>
        </pc:spChg>
        <pc:spChg chg="add mod">
          <ac:chgData name="Alain Messerli" userId="11b97596-93c9-44e6-a24a-79a926de0749" providerId="ADAL" clId="{8529E5AE-9925-4526-B161-FC9DAE3D21BB}" dt="2021-06-21T20:18:22.744" v="4410" actId="1076"/>
          <ac:spMkLst>
            <pc:docMk/>
            <pc:sldMk cId="3457748023" sldId="265"/>
            <ac:spMk id="19" creationId="{D3FB6913-7B5D-4F4E-AC31-BFD6E1A78CC0}"/>
          </ac:spMkLst>
        </pc:spChg>
        <pc:picChg chg="add mod">
          <ac:chgData name="Alain Messerli" userId="11b97596-93c9-44e6-a24a-79a926de0749" providerId="ADAL" clId="{8529E5AE-9925-4526-B161-FC9DAE3D21BB}" dt="2021-06-19T08:48:53.415" v="548" actId="1076"/>
          <ac:picMkLst>
            <pc:docMk/>
            <pc:sldMk cId="3457748023" sldId="265"/>
            <ac:picMk id="4" creationId="{8A60EC13-D217-4C65-9E29-B7EF1F148A08}"/>
          </ac:picMkLst>
        </pc:picChg>
        <pc:picChg chg="add mod">
          <ac:chgData name="Alain Messerli" userId="11b97596-93c9-44e6-a24a-79a926de0749" providerId="ADAL" clId="{8529E5AE-9925-4526-B161-FC9DAE3D21BB}" dt="2021-06-19T08:48:51.254" v="547" actId="1076"/>
          <ac:picMkLst>
            <pc:docMk/>
            <pc:sldMk cId="3457748023" sldId="265"/>
            <ac:picMk id="5" creationId="{C1A3B3AE-B33C-428C-AC03-CF2F2D97E420}"/>
          </ac:picMkLst>
        </pc:picChg>
        <pc:picChg chg="add mod">
          <ac:chgData name="Alain Messerli" userId="11b97596-93c9-44e6-a24a-79a926de0749" providerId="ADAL" clId="{8529E5AE-9925-4526-B161-FC9DAE3D21BB}" dt="2021-06-19T08:49:25.433" v="568" actId="1076"/>
          <ac:picMkLst>
            <pc:docMk/>
            <pc:sldMk cId="3457748023" sldId="265"/>
            <ac:picMk id="6" creationId="{EE988675-6507-4B59-9122-22FC969393FE}"/>
          </ac:picMkLst>
        </pc:picChg>
        <pc:picChg chg="add del mod">
          <ac:chgData name="Alain Messerli" userId="11b97596-93c9-44e6-a24a-79a926de0749" providerId="ADAL" clId="{8529E5AE-9925-4526-B161-FC9DAE3D21BB}" dt="2021-06-21T19:47:15.431" v="3970" actId="478"/>
          <ac:picMkLst>
            <pc:docMk/>
            <pc:sldMk cId="3457748023" sldId="265"/>
            <ac:picMk id="7" creationId="{94249955-BD86-4AA4-841E-0C8FB5ADD8C9}"/>
          </ac:picMkLst>
        </pc:picChg>
        <pc:picChg chg="add mod">
          <ac:chgData name="Alain Messerli" userId="11b97596-93c9-44e6-a24a-79a926de0749" providerId="ADAL" clId="{8529E5AE-9925-4526-B161-FC9DAE3D21BB}" dt="2021-06-21T19:49:31.653" v="3982" actId="1076"/>
          <ac:picMkLst>
            <pc:docMk/>
            <pc:sldMk cId="3457748023" sldId="265"/>
            <ac:picMk id="9" creationId="{C1BCB121-1E73-4B54-8870-5EB03B9269E0}"/>
          </ac:picMkLst>
        </pc:picChg>
        <pc:picChg chg="add del mod">
          <ac:chgData name="Alain Messerli" userId="11b97596-93c9-44e6-a24a-79a926de0749" providerId="ADAL" clId="{8529E5AE-9925-4526-B161-FC9DAE3D21BB}" dt="2021-06-21T20:11:26.871" v="4324" actId="478"/>
          <ac:picMkLst>
            <pc:docMk/>
            <pc:sldMk cId="3457748023" sldId="265"/>
            <ac:picMk id="10" creationId="{32B3B71E-5167-441B-8362-A66117263ADB}"/>
          </ac:picMkLst>
        </pc:picChg>
        <pc:cxnChg chg="add mod">
          <ac:chgData name="Alain Messerli" userId="11b97596-93c9-44e6-a24a-79a926de0749" providerId="ADAL" clId="{8529E5AE-9925-4526-B161-FC9DAE3D21BB}" dt="2021-06-21T20:16:51.702" v="4382" actId="692"/>
          <ac:cxnSpMkLst>
            <pc:docMk/>
            <pc:sldMk cId="3457748023" sldId="265"/>
            <ac:cxnSpMk id="12" creationId="{7653703A-7C7F-41BA-908E-C669284731E3}"/>
          </ac:cxnSpMkLst>
        </pc:cxnChg>
        <pc:cxnChg chg="add mod">
          <ac:chgData name="Alain Messerli" userId="11b97596-93c9-44e6-a24a-79a926de0749" providerId="ADAL" clId="{8529E5AE-9925-4526-B161-FC9DAE3D21BB}" dt="2021-06-21T20:17:07.968" v="4384" actId="14100"/>
          <ac:cxnSpMkLst>
            <pc:docMk/>
            <pc:sldMk cId="3457748023" sldId="265"/>
            <ac:cxnSpMk id="13" creationId="{3707A5A8-DC5F-4721-A785-6459F3A9AC5F}"/>
          </ac:cxnSpMkLst>
        </pc:cxnChg>
      </pc:sldChg>
      <pc:sldChg chg="addSp modSp new del mod modTransition">
        <pc:chgData name="Alain Messerli" userId="11b97596-93c9-44e6-a24a-79a926de0749" providerId="ADAL" clId="{8529E5AE-9925-4526-B161-FC9DAE3D21BB}" dt="2021-06-21T20:11:38.649" v="4325" actId="47"/>
        <pc:sldMkLst>
          <pc:docMk/>
          <pc:sldMk cId="1227089025" sldId="266"/>
        </pc:sldMkLst>
        <pc:spChg chg="mod">
          <ac:chgData name="Alain Messerli" userId="11b97596-93c9-44e6-a24a-79a926de0749" providerId="ADAL" clId="{8529E5AE-9925-4526-B161-FC9DAE3D21BB}" dt="2021-06-19T12:52:13.006" v="3751" actId="6549"/>
          <ac:spMkLst>
            <pc:docMk/>
            <pc:sldMk cId="1227089025" sldId="266"/>
            <ac:spMk id="2" creationId="{6CD5870A-6EAE-4C6C-B06A-68E3A9E61382}"/>
          </ac:spMkLst>
        </pc:spChg>
        <pc:spChg chg="mod">
          <ac:chgData name="Alain Messerli" userId="11b97596-93c9-44e6-a24a-79a926de0749" providerId="ADAL" clId="{8529E5AE-9925-4526-B161-FC9DAE3D21BB}" dt="2021-06-19T09:12:48.715" v="1678" actId="21"/>
          <ac:spMkLst>
            <pc:docMk/>
            <pc:sldMk cId="1227089025" sldId="266"/>
            <ac:spMk id="3" creationId="{77F74712-10A7-45B0-9B56-B0BC74FD9595}"/>
          </ac:spMkLst>
        </pc:spChg>
        <pc:spChg chg="add mod">
          <ac:chgData name="Alain Messerli" userId="11b97596-93c9-44e6-a24a-79a926de0749" providerId="ADAL" clId="{8529E5AE-9925-4526-B161-FC9DAE3D21BB}" dt="2021-06-19T09:00:17.913" v="1236" actId="20577"/>
          <ac:spMkLst>
            <pc:docMk/>
            <pc:sldMk cId="1227089025" sldId="266"/>
            <ac:spMk id="5" creationId="{2D4DC87F-B4B1-4979-9E25-DA2C9F3EEC8F}"/>
          </ac:spMkLst>
        </pc:spChg>
        <pc:picChg chg="add mod">
          <ac:chgData name="Alain Messerli" userId="11b97596-93c9-44e6-a24a-79a926de0749" providerId="ADAL" clId="{8529E5AE-9925-4526-B161-FC9DAE3D21BB}" dt="2021-06-19T08:53:37.537" v="747" actId="1076"/>
          <ac:picMkLst>
            <pc:docMk/>
            <pc:sldMk cId="1227089025" sldId="266"/>
            <ac:picMk id="4" creationId="{094D0113-C09C-415B-84E6-CB4529E09000}"/>
          </ac:picMkLst>
        </pc:picChg>
        <pc:picChg chg="add mod">
          <ac:chgData name="Alain Messerli" userId="11b97596-93c9-44e6-a24a-79a926de0749" providerId="ADAL" clId="{8529E5AE-9925-4526-B161-FC9DAE3D21BB}" dt="2021-06-19T09:13:09.371" v="1681" actId="1076"/>
          <ac:picMkLst>
            <pc:docMk/>
            <pc:sldMk cId="1227089025" sldId="266"/>
            <ac:picMk id="6" creationId="{CD11DB06-C90E-48FD-9DB3-397124B31B41}"/>
          </ac:picMkLst>
        </pc:picChg>
      </pc:sldChg>
      <pc:sldChg chg="addSp delSp modSp add mod">
        <pc:chgData name="Alain Messerli" userId="11b97596-93c9-44e6-a24a-79a926de0749" providerId="ADAL" clId="{8529E5AE-9925-4526-B161-FC9DAE3D21BB}" dt="2021-06-21T19:56:24.499" v="4012" actId="113"/>
        <pc:sldMkLst>
          <pc:docMk/>
          <pc:sldMk cId="4090966389" sldId="267"/>
        </pc:sldMkLst>
        <pc:spChg chg="mod">
          <ac:chgData name="Alain Messerli" userId="11b97596-93c9-44e6-a24a-79a926de0749" providerId="ADAL" clId="{8529E5AE-9925-4526-B161-FC9DAE3D21BB}" dt="2021-06-19T12:52:16.463" v="3755" actId="6549"/>
          <ac:spMkLst>
            <pc:docMk/>
            <pc:sldMk cId="4090966389" sldId="267"/>
            <ac:spMk id="2" creationId="{6CD5870A-6EAE-4C6C-B06A-68E3A9E61382}"/>
          </ac:spMkLst>
        </pc:spChg>
        <pc:spChg chg="mod">
          <ac:chgData name="Alain Messerli" userId="11b97596-93c9-44e6-a24a-79a926de0749" providerId="ADAL" clId="{8529E5AE-9925-4526-B161-FC9DAE3D21BB}" dt="2021-06-21T19:56:24.499" v="4012" actId="113"/>
          <ac:spMkLst>
            <pc:docMk/>
            <pc:sldMk cId="4090966389" sldId="267"/>
            <ac:spMk id="3" creationId="{77F74712-10A7-45B0-9B56-B0BC74FD9595}"/>
          </ac:spMkLst>
        </pc:spChg>
        <pc:spChg chg="add mod">
          <ac:chgData name="Alain Messerli" userId="11b97596-93c9-44e6-a24a-79a926de0749" providerId="ADAL" clId="{8529E5AE-9925-4526-B161-FC9DAE3D21BB}" dt="2021-06-19T09:20:15.673" v="1781" actId="6549"/>
          <ac:spMkLst>
            <pc:docMk/>
            <pc:sldMk cId="4090966389" sldId="267"/>
            <ac:spMk id="5" creationId="{FDF6B530-051A-458F-96E8-2AA6909CD822}"/>
          </ac:spMkLst>
        </pc:spChg>
        <pc:picChg chg="del">
          <ac:chgData name="Alain Messerli" userId="11b97596-93c9-44e6-a24a-79a926de0749" providerId="ADAL" clId="{8529E5AE-9925-4526-B161-FC9DAE3D21BB}" dt="2021-06-19T08:59:08.894" v="1168" actId="478"/>
          <ac:picMkLst>
            <pc:docMk/>
            <pc:sldMk cId="4090966389" sldId="267"/>
            <ac:picMk id="4" creationId="{094D0113-C09C-415B-84E6-CB4529E09000}"/>
          </ac:picMkLst>
        </pc:picChg>
        <pc:picChg chg="add del mod">
          <ac:chgData name="Alain Messerli" userId="11b97596-93c9-44e6-a24a-79a926de0749" providerId="ADAL" clId="{8529E5AE-9925-4526-B161-FC9DAE3D21BB}" dt="2021-06-19T09:12:39.903" v="1675" actId="21"/>
          <ac:picMkLst>
            <pc:docMk/>
            <pc:sldMk cId="4090966389" sldId="267"/>
            <ac:picMk id="6" creationId="{416BD900-AA4B-48E1-8EF3-DD68EB6D32E9}"/>
          </ac:picMkLst>
        </pc:picChg>
      </pc:sldChg>
      <pc:sldChg chg="addSp delSp modSp add del mod modTransition">
        <pc:chgData name="Alain Messerli" userId="11b97596-93c9-44e6-a24a-79a926de0749" providerId="ADAL" clId="{8529E5AE-9925-4526-B161-FC9DAE3D21BB}" dt="2021-06-21T19:55:48.448" v="4007" actId="47"/>
        <pc:sldMkLst>
          <pc:docMk/>
          <pc:sldMk cId="3537874082" sldId="268"/>
        </pc:sldMkLst>
        <pc:spChg chg="mod">
          <ac:chgData name="Alain Messerli" userId="11b97596-93c9-44e6-a24a-79a926de0749" providerId="ADAL" clId="{8529E5AE-9925-4526-B161-FC9DAE3D21BB}" dt="2021-06-19T12:52:20.455" v="3759" actId="6549"/>
          <ac:spMkLst>
            <pc:docMk/>
            <pc:sldMk cId="3537874082" sldId="268"/>
            <ac:spMk id="2" creationId="{6CD5870A-6EAE-4C6C-B06A-68E3A9E61382}"/>
          </ac:spMkLst>
        </pc:spChg>
        <pc:spChg chg="mod">
          <ac:chgData name="Alain Messerli" userId="11b97596-93c9-44e6-a24a-79a926de0749" providerId="ADAL" clId="{8529E5AE-9925-4526-B161-FC9DAE3D21BB}" dt="2021-06-19T09:13:23.943" v="1686" actId="20577"/>
          <ac:spMkLst>
            <pc:docMk/>
            <pc:sldMk cId="3537874082" sldId="268"/>
            <ac:spMk id="3" creationId="{77F74712-10A7-45B0-9B56-B0BC74FD9595}"/>
          </ac:spMkLst>
        </pc:spChg>
        <pc:spChg chg="mod">
          <ac:chgData name="Alain Messerli" userId="11b97596-93c9-44e6-a24a-79a926de0749" providerId="ADAL" clId="{8529E5AE-9925-4526-B161-FC9DAE3D21BB}" dt="2021-06-19T09:10:30.715" v="1635" actId="20577"/>
          <ac:spMkLst>
            <pc:docMk/>
            <pc:sldMk cId="3537874082" sldId="268"/>
            <ac:spMk id="5" creationId="{FDF6B530-051A-458F-96E8-2AA6909CD822}"/>
          </ac:spMkLst>
        </pc:spChg>
        <pc:picChg chg="add mod">
          <ac:chgData name="Alain Messerli" userId="11b97596-93c9-44e6-a24a-79a926de0749" providerId="ADAL" clId="{8529E5AE-9925-4526-B161-FC9DAE3D21BB}" dt="2021-06-19T09:12:37.728" v="1674" actId="1076"/>
          <ac:picMkLst>
            <pc:docMk/>
            <pc:sldMk cId="3537874082" sldId="268"/>
            <ac:picMk id="4" creationId="{E2F15FF2-D225-49C4-9C03-862102139E88}"/>
          </ac:picMkLst>
        </pc:picChg>
        <pc:picChg chg="del">
          <ac:chgData name="Alain Messerli" userId="11b97596-93c9-44e6-a24a-79a926de0749" providerId="ADAL" clId="{8529E5AE-9925-4526-B161-FC9DAE3D21BB}" dt="2021-06-19T09:12:03.411" v="1672" actId="478"/>
          <ac:picMkLst>
            <pc:docMk/>
            <pc:sldMk cId="3537874082" sldId="268"/>
            <ac:picMk id="6" creationId="{416BD900-AA4B-48E1-8EF3-DD68EB6D32E9}"/>
          </ac:picMkLst>
        </pc:picChg>
      </pc:sldChg>
      <pc:sldChg chg="addSp modSp new add del mod">
        <pc:chgData name="Alain Messerli" userId="11b97596-93c9-44e6-a24a-79a926de0749" providerId="ADAL" clId="{8529E5AE-9925-4526-B161-FC9DAE3D21BB}" dt="2021-06-21T19:56:27.905" v="4013" actId="47"/>
        <pc:sldMkLst>
          <pc:docMk/>
          <pc:sldMk cId="4121108686" sldId="269"/>
        </pc:sldMkLst>
        <pc:spChg chg="mod">
          <ac:chgData name="Alain Messerli" userId="11b97596-93c9-44e6-a24a-79a926de0749" providerId="ADAL" clId="{8529E5AE-9925-4526-B161-FC9DAE3D21BB}" dt="2021-06-19T09:20:45.671" v="1824" actId="20577"/>
          <ac:spMkLst>
            <pc:docMk/>
            <pc:sldMk cId="4121108686" sldId="269"/>
            <ac:spMk id="2" creationId="{64C13440-A0C1-4B6B-BCB2-462B24C52A9C}"/>
          </ac:spMkLst>
        </pc:spChg>
        <pc:spChg chg="mod">
          <ac:chgData name="Alain Messerli" userId="11b97596-93c9-44e6-a24a-79a926de0749" providerId="ADAL" clId="{8529E5AE-9925-4526-B161-FC9DAE3D21BB}" dt="2021-06-19T11:07:29.053" v="2168" actId="20577"/>
          <ac:spMkLst>
            <pc:docMk/>
            <pc:sldMk cId="4121108686" sldId="269"/>
            <ac:spMk id="3" creationId="{085C9709-9275-49D6-9E5B-C925D61AB582}"/>
          </ac:spMkLst>
        </pc:spChg>
        <pc:spChg chg="add mod">
          <ac:chgData name="Alain Messerli" userId="11b97596-93c9-44e6-a24a-79a926de0749" providerId="ADAL" clId="{8529E5AE-9925-4526-B161-FC9DAE3D21BB}" dt="2021-06-19T11:52:32.922" v="2295" actId="20577"/>
          <ac:spMkLst>
            <pc:docMk/>
            <pc:sldMk cId="4121108686" sldId="269"/>
            <ac:spMk id="4" creationId="{EA5B614D-66D4-4E11-A11D-33B9AC8DEC9F}"/>
          </ac:spMkLst>
        </pc:spChg>
      </pc:sldChg>
      <pc:sldChg chg="addSp delSp modSp new mod ord modNotesTx">
        <pc:chgData name="Alain Messerli" userId="11b97596-93c9-44e6-a24a-79a926de0749" providerId="ADAL" clId="{8529E5AE-9925-4526-B161-FC9DAE3D21BB}" dt="2021-06-21T20:13:12.548" v="4356"/>
        <pc:sldMkLst>
          <pc:docMk/>
          <pc:sldMk cId="765689386" sldId="270"/>
        </pc:sldMkLst>
        <pc:spChg chg="mod">
          <ac:chgData name="Alain Messerli" userId="11b97596-93c9-44e6-a24a-79a926de0749" providerId="ADAL" clId="{8529E5AE-9925-4526-B161-FC9DAE3D21BB}" dt="2021-06-21T19:54:53.417" v="3992"/>
          <ac:spMkLst>
            <pc:docMk/>
            <pc:sldMk cId="765689386" sldId="270"/>
            <ac:spMk id="2" creationId="{FE52DF60-65A2-4A37-B697-479443ED9A1B}"/>
          </ac:spMkLst>
        </pc:spChg>
        <pc:spChg chg="del">
          <ac:chgData name="Alain Messerli" userId="11b97596-93c9-44e6-a24a-79a926de0749" providerId="ADAL" clId="{8529E5AE-9925-4526-B161-FC9DAE3D21BB}" dt="2021-06-19T11:36:23.144" v="2201"/>
          <ac:spMkLst>
            <pc:docMk/>
            <pc:sldMk cId="765689386" sldId="270"/>
            <ac:spMk id="3" creationId="{2EE85207-5AA7-45A8-8ECA-570CE55D1BC3}"/>
          </ac:spMkLst>
        </pc:spChg>
        <pc:spChg chg="add del mod">
          <ac:chgData name="Alain Messerli" userId="11b97596-93c9-44e6-a24a-79a926de0749" providerId="ADAL" clId="{8529E5AE-9925-4526-B161-FC9DAE3D21BB}" dt="2021-06-21T19:54:58.377" v="3994"/>
          <ac:spMkLst>
            <pc:docMk/>
            <pc:sldMk cId="765689386" sldId="270"/>
            <ac:spMk id="3" creationId="{8B9F6CAD-749B-434F-B689-9900B84F8EA4}"/>
          </ac:spMkLst>
        </pc:spChg>
        <pc:spChg chg="add del mod">
          <ac:chgData name="Alain Messerli" userId="11b97596-93c9-44e6-a24a-79a926de0749" providerId="ADAL" clId="{8529E5AE-9925-4526-B161-FC9DAE3D21BB}" dt="2021-06-21T19:55:02.758" v="3996"/>
          <ac:spMkLst>
            <pc:docMk/>
            <pc:sldMk cId="765689386" sldId="270"/>
            <ac:spMk id="4" creationId="{37D34EA5-6038-44FD-978E-21B42D198A82}"/>
          </ac:spMkLst>
        </pc:spChg>
        <pc:spChg chg="add del mod">
          <ac:chgData name="Alain Messerli" userId="11b97596-93c9-44e6-a24a-79a926de0749" providerId="ADAL" clId="{8529E5AE-9925-4526-B161-FC9DAE3D21BB}" dt="2021-06-19T11:36:26.240" v="2202"/>
          <ac:spMkLst>
            <pc:docMk/>
            <pc:sldMk cId="765689386" sldId="270"/>
            <ac:spMk id="4" creationId="{AEF47984-B624-4864-BD5E-40844639FA09}"/>
          </ac:spMkLst>
        </pc:spChg>
        <pc:spChg chg="add del mod">
          <ac:chgData name="Alain Messerli" userId="11b97596-93c9-44e6-a24a-79a926de0749" providerId="ADAL" clId="{8529E5AE-9925-4526-B161-FC9DAE3D21BB}" dt="2021-06-19T11:50:49.926" v="2291"/>
          <ac:spMkLst>
            <pc:docMk/>
            <pc:sldMk cId="765689386" sldId="270"/>
            <ac:spMk id="5" creationId="{EC7C5F70-C979-40D4-83BB-722A74921C29}"/>
          </ac:spMkLst>
        </pc:spChg>
        <pc:spChg chg="add del mod">
          <ac:chgData name="Alain Messerli" userId="11b97596-93c9-44e6-a24a-79a926de0749" providerId="ADAL" clId="{8529E5AE-9925-4526-B161-FC9DAE3D21BB}" dt="2021-06-19T11:41:03.906" v="2216" actId="21"/>
          <ac:spMkLst>
            <pc:docMk/>
            <pc:sldMk cId="765689386" sldId="270"/>
            <ac:spMk id="10" creationId="{42C9A0B4-CE93-4B03-8BE5-496D390F158C}"/>
          </ac:spMkLst>
        </pc:spChg>
        <pc:spChg chg="add del mod">
          <ac:chgData name="Alain Messerli" userId="11b97596-93c9-44e6-a24a-79a926de0749" providerId="ADAL" clId="{8529E5AE-9925-4526-B161-FC9DAE3D21BB}" dt="2021-06-19T11:50:49.926" v="2291"/>
          <ac:spMkLst>
            <pc:docMk/>
            <pc:sldMk cId="765689386" sldId="270"/>
            <ac:spMk id="14" creationId="{59B1011F-FDAB-44E5-9172-33E1E5112EF7}"/>
          </ac:spMkLst>
        </pc:spChg>
        <pc:picChg chg="add del mod">
          <ac:chgData name="Alain Messerli" userId="11b97596-93c9-44e6-a24a-79a926de0749" providerId="ADAL" clId="{8529E5AE-9925-4526-B161-FC9DAE3D21BB}" dt="2021-06-21T19:55:01.325" v="3995" actId="21"/>
          <ac:picMkLst>
            <pc:docMk/>
            <pc:sldMk cId="765689386" sldId="270"/>
            <ac:picMk id="6" creationId="{32BA8021-AA4E-4C7A-BB3A-F1F5FF7D8E84}"/>
          </ac:picMkLst>
        </pc:picChg>
        <pc:picChg chg="add del mod">
          <ac:chgData name="Alain Messerli" userId="11b97596-93c9-44e6-a24a-79a926de0749" providerId="ADAL" clId="{8529E5AE-9925-4526-B161-FC9DAE3D21BB}" dt="2021-06-19T11:48:25.936" v="2257" actId="21"/>
          <ac:picMkLst>
            <pc:docMk/>
            <pc:sldMk cId="765689386" sldId="270"/>
            <ac:picMk id="6" creationId="{C8B384DD-90DD-496C-812E-3CBA12ECC553}"/>
          </ac:picMkLst>
        </pc:picChg>
        <pc:picChg chg="add del mod modCrop">
          <ac:chgData name="Alain Messerli" userId="11b97596-93c9-44e6-a24a-79a926de0749" providerId="ADAL" clId="{8529E5AE-9925-4526-B161-FC9DAE3D21BB}" dt="2021-06-19T11:41:14.031" v="2217" actId="21"/>
          <ac:picMkLst>
            <pc:docMk/>
            <pc:sldMk cId="765689386" sldId="270"/>
            <ac:picMk id="7" creationId="{FCB97268-46E4-4A29-8B66-D942452E5268}"/>
          </ac:picMkLst>
        </pc:picChg>
        <pc:picChg chg="add del mod modCrop">
          <ac:chgData name="Alain Messerli" userId="11b97596-93c9-44e6-a24a-79a926de0749" providerId="ADAL" clId="{8529E5AE-9925-4526-B161-FC9DAE3D21BB}" dt="2021-06-19T11:41:14.031" v="2217" actId="21"/>
          <ac:picMkLst>
            <pc:docMk/>
            <pc:sldMk cId="765689386" sldId="270"/>
            <ac:picMk id="8" creationId="{B31E4D9B-FCEA-4D07-849B-2A0E53F14254}"/>
          </ac:picMkLst>
        </pc:picChg>
        <pc:picChg chg="add del mod">
          <ac:chgData name="Alain Messerli" userId="11b97596-93c9-44e6-a24a-79a926de0749" providerId="ADAL" clId="{8529E5AE-9925-4526-B161-FC9DAE3D21BB}" dt="2021-06-21T19:54:40.233" v="3987" actId="478"/>
          <ac:picMkLst>
            <pc:docMk/>
            <pc:sldMk cId="765689386" sldId="270"/>
            <ac:picMk id="11" creationId="{FB41404A-FCD7-4BD9-8583-C9DB983FD56D}"/>
          </ac:picMkLst>
        </pc:picChg>
        <pc:picChg chg="add del mod">
          <ac:chgData name="Alain Messerli" userId="11b97596-93c9-44e6-a24a-79a926de0749" providerId="ADAL" clId="{8529E5AE-9925-4526-B161-FC9DAE3D21BB}" dt="2021-06-21T19:54:40.784" v="3988" actId="478"/>
          <ac:picMkLst>
            <pc:docMk/>
            <pc:sldMk cId="765689386" sldId="270"/>
            <ac:picMk id="12" creationId="{63E280D9-941F-426C-8EF6-263EFD5F0A82}"/>
          </ac:picMkLst>
        </pc:picChg>
        <pc:picChg chg="add mod">
          <ac:chgData name="Alain Messerli" userId="11b97596-93c9-44e6-a24a-79a926de0749" providerId="ADAL" clId="{8529E5AE-9925-4526-B161-FC9DAE3D21BB}" dt="2021-06-21T19:55:38.286" v="4005" actId="1076"/>
          <ac:picMkLst>
            <pc:docMk/>
            <pc:sldMk cId="765689386" sldId="270"/>
            <ac:picMk id="13" creationId="{0C8838F0-0C9D-4ED0-896C-39DC3E8F0DC4}"/>
          </ac:picMkLst>
        </pc:picChg>
        <pc:picChg chg="add mod">
          <ac:chgData name="Alain Messerli" userId="11b97596-93c9-44e6-a24a-79a926de0749" providerId="ADAL" clId="{8529E5AE-9925-4526-B161-FC9DAE3D21BB}" dt="2021-06-21T19:55:13.913" v="3998" actId="14100"/>
          <ac:picMkLst>
            <pc:docMk/>
            <pc:sldMk cId="765689386" sldId="270"/>
            <ac:picMk id="14" creationId="{B1D116A0-9A2E-445A-AFA3-9B564C49D9AA}"/>
          </ac:picMkLst>
        </pc:picChg>
        <pc:picChg chg="add del mod">
          <ac:chgData name="Alain Messerli" userId="11b97596-93c9-44e6-a24a-79a926de0749" providerId="ADAL" clId="{8529E5AE-9925-4526-B161-FC9DAE3D21BB}" dt="2021-06-21T19:54:55.167" v="3993" actId="21"/>
          <ac:picMkLst>
            <pc:docMk/>
            <pc:sldMk cId="765689386" sldId="270"/>
            <ac:picMk id="15" creationId="{23C07647-EA56-4EFF-B753-55A6E66E999E}"/>
          </ac:picMkLst>
        </pc:picChg>
      </pc:sldChg>
      <pc:sldChg chg="addSp delSp modSp add del mod">
        <pc:chgData name="Alain Messerli" userId="11b97596-93c9-44e6-a24a-79a926de0749" providerId="ADAL" clId="{8529E5AE-9925-4526-B161-FC9DAE3D21BB}" dt="2021-06-21T19:55:45.447" v="4006" actId="47"/>
        <pc:sldMkLst>
          <pc:docMk/>
          <pc:sldMk cId="3007931472" sldId="271"/>
        </pc:sldMkLst>
        <pc:spChg chg="mod">
          <ac:chgData name="Alain Messerli" userId="11b97596-93c9-44e6-a24a-79a926de0749" providerId="ADAL" clId="{8529E5AE-9925-4526-B161-FC9DAE3D21BB}" dt="2021-06-19T12:52:28.551" v="3767" actId="6549"/>
          <ac:spMkLst>
            <pc:docMk/>
            <pc:sldMk cId="3007931472" sldId="271"/>
            <ac:spMk id="2" creationId="{FE52DF60-65A2-4A37-B697-479443ED9A1B}"/>
          </ac:spMkLst>
        </pc:spChg>
        <pc:spChg chg="del">
          <ac:chgData name="Alain Messerli" userId="11b97596-93c9-44e6-a24a-79a926de0749" providerId="ADAL" clId="{8529E5AE-9925-4526-B161-FC9DAE3D21BB}" dt="2021-06-19T11:50:54.337" v="2292"/>
          <ac:spMkLst>
            <pc:docMk/>
            <pc:sldMk cId="3007931472" sldId="271"/>
            <ac:spMk id="5" creationId="{EC7C5F70-C979-40D4-83BB-722A74921C29}"/>
          </ac:spMkLst>
        </pc:spChg>
        <pc:spChg chg="add del mod">
          <ac:chgData name="Alain Messerli" userId="11b97596-93c9-44e6-a24a-79a926de0749" providerId="ADAL" clId="{8529E5AE-9925-4526-B161-FC9DAE3D21BB}" dt="2021-06-19T11:42:15.195" v="2235"/>
          <ac:spMkLst>
            <pc:docMk/>
            <pc:sldMk cId="3007931472" sldId="271"/>
            <ac:spMk id="7" creationId="{777AB55E-E981-4199-829A-66B8EB584291}"/>
          </ac:spMkLst>
        </pc:spChg>
        <pc:spChg chg="add del mod">
          <ac:chgData name="Alain Messerli" userId="11b97596-93c9-44e6-a24a-79a926de0749" providerId="ADAL" clId="{8529E5AE-9925-4526-B161-FC9DAE3D21BB}" dt="2021-06-19T11:47:10.048" v="2250"/>
          <ac:spMkLst>
            <pc:docMk/>
            <pc:sldMk cId="3007931472" sldId="271"/>
            <ac:spMk id="14" creationId="{C7A6A8D0-D0D5-4976-AC75-99E3B1B4B8A1}"/>
          </ac:spMkLst>
        </pc:spChg>
        <pc:spChg chg="add del mod">
          <ac:chgData name="Alain Messerli" userId="11b97596-93c9-44e6-a24a-79a926de0749" providerId="ADAL" clId="{8529E5AE-9925-4526-B161-FC9DAE3D21BB}" dt="2021-06-19T11:50:54.337" v="2292"/>
          <ac:spMkLst>
            <pc:docMk/>
            <pc:sldMk cId="3007931472" sldId="271"/>
            <ac:spMk id="19" creationId="{E865F815-6BA6-46C7-8982-5143274563AE}"/>
          </ac:spMkLst>
        </pc:spChg>
        <pc:picChg chg="add del mod">
          <ac:chgData name="Alain Messerli" userId="11b97596-93c9-44e6-a24a-79a926de0749" providerId="ADAL" clId="{8529E5AE-9925-4526-B161-FC9DAE3D21BB}" dt="2021-06-19T11:42:14.220" v="2234" actId="21"/>
          <ac:picMkLst>
            <pc:docMk/>
            <pc:sldMk cId="3007931472" sldId="271"/>
            <ac:picMk id="3" creationId="{73401D56-E671-4188-BF54-4F0CB829432C}"/>
          </ac:picMkLst>
        </pc:picChg>
        <pc:picChg chg="del">
          <ac:chgData name="Alain Messerli" userId="11b97596-93c9-44e6-a24a-79a926de0749" providerId="ADAL" clId="{8529E5AE-9925-4526-B161-FC9DAE3D21BB}" dt="2021-06-19T11:42:11.859" v="2233" actId="478"/>
          <ac:picMkLst>
            <pc:docMk/>
            <pc:sldMk cId="3007931472" sldId="271"/>
            <ac:picMk id="6" creationId="{C8B384DD-90DD-496C-812E-3CBA12ECC553}"/>
          </ac:picMkLst>
        </pc:picChg>
        <pc:picChg chg="add mod modCrop">
          <ac:chgData name="Alain Messerli" userId="11b97596-93c9-44e6-a24a-79a926de0749" providerId="ADAL" clId="{8529E5AE-9925-4526-B161-FC9DAE3D21BB}" dt="2021-06-19T11:43:08.769" v="2242" actId="732"/>
          <ac:picMkLst>
            <pc:docMk/>
            <pc:sldMk cId="3007931472" sldId="271"/>
            <ac:picMk id="8" creationId="{BE7D92C4-9824-4CB1-8F70-22CAF3FE7F62}"/>
          </ac:picMkLst>
        </pc:picChg>
        <pc:picChg chg="add del mod">
          <ac:chgData name="Alain Messerli" userId="11b97596-93c9-44e6-a24a-79a926de0749" providerId="ADAL" clId="{8529E5AE-9925-4526-B161-FC9DAE3D21BB}" dt="2021-06-19T11:47:06.573" v="2248" actId="478"/>
          <ac:picMkLst>
            <pc:docMk/>
            <pc:sldMk cId="3007931472" sldId="271"/>
            <ac:picMk id="10" creationId="{E10F9F6C-5D2A-4A10-89A3-5C352EAF791C}"/>
          </ac:picMkLst>
        </pc:picChg>
        <pc:picChg chg="del">
          <ac:chgData name="Alain Messerli" userId="11b97596-93c9-44e6-a24a-79a926de0749" providerId="ADAL" clId="{8529E5AE-9925-4526-B161-FC9DAE3D21BB}" dt="2021-06-19T11:42:40.071" v="2236" actId="478"/>
          <ac:picMkLst>
            <pc:docMk/>
            <pc:sldMk cId="3007931472" sldId="271"/>
            <ac:picMk id="11" creationId="{FB41404A-FCD7-4BD9-8583-C9DB983FD56D}"/>
          </ac:picMkLst>
        </pc:picChg>
        <pc:picChg chg="del">
          <ac:chgData name="Alain Messerli" userId="11b97596-93c9-44e6-a24a-79a926de0749" providerId="ADAL" clId="{8529E5AE-9925-4526-B161-FC9DAE3D21BB}" dt="2021-06-19T11:42:40.742" v="2237" actId="478"/>
          <ac:picMkLst>
            <pc:docMk/>
            <pc:sldMk cId="3007931472" sldId="271"/>
            <ac:picMk id="12" creationId="{63E280D9-941F-426C-8EF6-263EFD5F0A82}"/>
          </ac:picMkLst>
        </pc:picChg>
        <pc:picChg chg="add del mod modCrop">
          <ac:chgData name="Alain Messerli" userId="11b97596-93c9-44e6-a24a-79a926de0749" providerId="ADAL" clId="{8529E5AE-9925-4526-B161-FC9DAE3D21BB}" dt="2021-06-19T11:47:29.184" v="2252" actId="478"/>
          <ac:picMkLst>
            <pc:docMk/>
            <pc:sldMk cId="3007931472" sldId="271"/>
            <ac:picMk id="13" creationId="{75FE3745-B4A0-4146-8ED7-AE229BDD5BE5}"/>
          </ac:picMkLst>
        </pc:picChg>
        <pc:picChg chg="add del">
          <ac:chgData name="Alain Messerli" userId="11b97596-93c9-44e6-a24a-79a926de0749" providerId="ADAL" clId="{8529E5AE-9925-4526-B161-FC9DAE3D21BB}" dt="2021-06-19T11:47:11.232" v="2251" actId="478"/>
          <ac:picMkLst>
            <pc:docMk/>
            <pc:sldMk cId="3007931472" sldId="271"/>
            <ac:picMk id="15" creationId="{B9227BD3-0C4C-4374-BD53-76FB0E6AAA66}"/>
          </ac:picMkLst>
        </pc:picChg>
        <pc:picChg chg="add del mod">
          <ac:chgData name="Alain Messerli" userId="11b97596-93c9-44e6-a24a-79a926de0749" providerId="ADAL" clId="{8529E5AE-9925-4526-B161-FC9DAE3D21BB}" dt="2021-06-19T11:48:39.727" v="2261" actId="21"/>
          <ac:picMkLst>
            <pc:docMk/>
            <pc:sldMk cId="3007931472" sldId="271"/>
            <ac:picMk id="16" creationId="{1FCD08AF-E76F-47F8-A625-9E03F8C982CD}"/>
          </ac:picMkLst>
        </pc:picChg>
        <pc:picChg chg="add mod modCrop">
          <ac:chgData name="Alain Messerli" userId="11b97596-93c9-44e6-a24a-79a926de0749" providerId="ADAL" clId="{8529E5AE-9925-4526-B161-FC9DAE3D21BB}" dt="2021-06-19T11:47:46.466" v="2256" actId="1076"/>
          <ac:picMkLst>
            <pc:docMk/>
            <pc:sldMk cId="3007931472" sldId="271"/>
            <ac:picMk id="17" creationId="{7DC4808C-C9F2-4B91-8075-E1B0907F8493}"/>
          </ac:picMkLst>
        </pc:picChg>
        <pc:picChg chg="add mod">
          <ac:chgData name="Alain Messerli" userId="11b97596-93c9-44e6-a24a-79a926de0749" providerId="ADAL" clId="{8529E5AE-9925-4526-B161-FC9DAE3D21BB}" dt="2021-06-19T11:49:27.416" v="2269" actId="1076"/>
          <ac:picMkLst>
            <pc:docMk/>
            <pc:sldMk cId="3007931472" sldId="271"/>
            <ac:picMk id="20" creationId="{80F9A231-D40A-479D-B53E-CE5DE89D7DA1}"/>
          </ac:picMkLst>
        </pc:picChg>
      </pc:sldChg>
      <pc:sldChg chg="addSp delSp modSp new add del mod">
        <pc:chgData name="Alain Messerli" userId="11b97596-93c9-44e6-a24a-79a926de0749" providerId="ADAL" clId="{8529E5AE-9925-4526-B161-FC9DAE3D21BB}" dt="2021-06-21T20:10:47.751" v="4321" actId="2696"/>
        <pc:sldMkLst>
          <pc:docMk/>
          <pc:sldMk cId="3272908277" sldId="272"/>
        </pc:sldMkLst>
        <pc:spChg chg="mod">
          <ac:chgData name="Alain Messerli" userId="11b97596-93c9-44e6-a24a-79a926de0749" providerId="ADAL" clId="{8529E5AE-9925-4526-B161-FC9DAE3D21BB}" dt="2021-06-19T12:52:32.412" v="3771" actId="6549"/>
          <ac:spMkLst>
            <pc:docMk/>
            <pc:sldMk cId="3272908277" sldId="272"/>
            <ac:spMk id="2" creationId="{3EF6CE9F-8CB0-40E6-95C9-1470C3B50DF2}"/>
          </ac:spMkLst>
        </pc:spChg>
        <pc:spChg chg="del">
          <ac:chgData name="Alain Messerli" userId="11b97596-93c9-44e6-a24a-79a926de0749" providerId="ADAL" clId="{8529E5AE-9925-4526-B161-FC9DAE3D21BB}" dt="2021-06-19T11:50:45.459" v="2290"/>
          <ac:spMkLst>
            <pc:docMk/>
            <pc:sldMk cId="3272908277" sldId="272"/>
            <ac:spMk id="3" creationId="{689AEA58-5BBA-4834-AE05-F27A0760CD99}"/>
          </ac:spMkLst>
        </pc:spChg>
        <pc:spChg chg="del">
          <ac:chgData name="Alain Messerli" userId="11b97596-93c9-44e6-a24a-79a926de0749" providerId="ADAL" clId="{8529E5AE-9925-4526-B161-FC9DAE3D21BB}" dt="2021-06-19T11:50:45.459" v="2290"/>
          <ac:spMkLst>
            <pc:docMk/>
            <pc:sldMk cId="3272908277" sldId="272"/>
            <ac:spMk id="4" creationId="{D9611CE1-E716-4477-A9CD-C80D767CCDC4}"/>
          </ac:spMkLst>
        </pc:spChg>
        <pc:picChg chg="add del mod modCrop">
          <ac:chgData name="Alain Messerli" userId="11b97596-93c9-44e6-a24a-79a926de0749" providerId="ADAL" clId="{8529E5AE-9925-4526-B161-FC9DAE3D21BB}" dt="2021-06-19T11:59:29.842" v="2299" actId="478"/>
          <ac:picMkLst>
            <pc:docMk/>
            <pc:sldMk cId="3272908277" sldId="272"/>
            <ac:picMk id="5" creationId="{DD6D6E65-2D35-4793-9AAC-B941081050D8}"/>
          </ac:picMkLst>
        </pc:picChg>
        <pc:picChg chg="add del mod">
          <ac:chgData name="Alain Messerli" userId="11b97596-93c9-44e6-a24a-79a926de0749" providerId="ADAL" clId="{8529E5AE-9925-4526-B161-FC9DAE3D21BB}" dt="2021-06-19T12:02:23.459" v="2307" actId="478"/>
          <ac:picMkLst>
            <pc:docMk/>
            <pc:sldMk cId="3272908277" sldId="272"/>
            <ac:picMk id="6" creationId="{687933F9-B6E1-4178-82EB-6365BAF2BFD8}"/>
          </ac:picMkLst>
        </pc:picChg>
        <pc:picChg chg="add del mod">
          <ac:chgData name="Alain Messerli" userId="11b97596-93c9-44e6-a24a-79a926de0749" providerId="ADAL" clId="{8529E5AE-9925-4526-B161-FC9DAE3D21BB}" dt="2021-06-19T12:02:49.203" v="2311" actId="478"/>
          <ac:picMkLst>
            <pc:docMk/>
            <pc:sldMk cId="3272908277" sldId="272"/>
            <ac:picMk id="7" creationId="{D3499648-2F02-4A93-BB5A-874DBE732296}"/>
          </ac:picMkLst>
        </pc:picChg>
        <pc:picChg chg="add mod">
          <ac:chgData name="Alain Messerli" userId="11b97596-93c9-44e6-a24a-79a926de0749" providerId="ADAL" clId="{8529E5AE-9925-4526-B161-FC9DAE3D21BB}" dt="2021-06-19T12:03:48.979" v="2345" actId="14100"/>
          <ac:picMkLst>
            <pc:docMk/>
            <pc:sldMk cId="3272908277" sldId="272"/>
            <ac:picMk id="8" creationId="{A71D13B7-A723-4240-830E-7CA39A03DC03}"/>
          </ac:picMkLst>
        </pc:picChg>
        <pc:picChg chg="add mod">
          <ac:chgData name="Alain Messerli" userId="11b97596-93c9-44e6-a24a-79a926de0749" providerId="ADAL" clId="{8529E5AE-9925-4526-B161-FC9DAE3D21BB}" dt="2021-06-19T12:03:51.649" v="2346" actId="1076"/>
          <ac:picMkLst>
            <pc:docMk/>
            <pc:sldMk cId="3272908277" sldId="272"/>
            <ac:picMk id="9" creationId="{A6962245-807B-4EA5-8E6B-593EBB488399}"/>
          </ac:picMkLst>
        </pc:picChg>
      </pc:sldChg>
      <pc:sldChg chg="addSp delSp modSp new mod">
        <pc:chgData name="Alain Messerli" userId="11b97596-93c9-44e6-a24a-79a926de0749" providerId="ADAL" clId="{8529E5AE-9925-4526-B161-FC9DAE3D21BB}" dt="2021-06-21T19:59:29.930" v="4093" actId="1076"/>
        <pc:sldMkLst>
          <pc:docMk/>
          <pc:sldMk cId="446538953" sldId="273"/>
        </pc:sldMkLst>
        <pc:spChg chg="mod">
          <ac:chgData name="Alain Messerli" userId="11b97596-93c9-44e6-a24a-79a926de0749" providerId="ADAL" clId="{8529E5AE-9925-4526-B161-FC9DAE3D21BB}" dt="2021-06-19T12:52:36.271" v="3775" actId="6549"/>
          <ac:spMkLst>
            <pc:docMk/>
            <pc:sldMk cId="446538953" sldId="273"/>
            <ac:spMk id="2" creationId="{2101F8C1-6C62-4B9E-AAC7-60D6F3213B9F}"/>
          </ac:spMkLst>
        </pc:spChg>
        <pc:spChg chg="mod">
          <ac:chgData name="Alain Messerli" userId="11b97596-93c9-44e6-a24a-79a926de0749" providerId="ADAL" clId="{8529E5AE-9925-4526-B161-FC9DAE3D21BB}" dt="2021-06-21T19:57:49.165" v="4071" actId="20577"/>
          <ac:spMkLst>
            <pc:docMk/>
            <pc:sldMk cId="446538953" sldId="273"/>
            <ac:spMk id="3" creationId="{99E81B6C-BDDC-44F8-A7F7-604EA1C5879B}"/>
          </ac:spMkLst>
        </pc:spChg>
        <pc:spChg chg="add mod">
          <ac:chgData name="Alain Messerli" userId="11b97596-93c9-44e6-a24a-79a926de0749" providerId="ADAL" clId="{8529E5AE-9925-4526-B161-FC9DAE3D21BB}" dt="2021-06-21T19:58:51.573" v="4083" actId="1076"/>
          <ac:spMkLst>
            <pc:docMk/>
            <pc:sldMk cId="446538953" sldId="273"/>
            <ac:spMk id="5" creationId="{A201ADE9-AABA-4331-B10A-DAA0745CB02A}"/>
          </ac:spMkLst>
        </pc:spChg>
        <pc:spChg chg="add mod">
          <ac:chgData name="Alain Messerli" userId="11b97596-93c9-44e6-a24a-79a926de0749" providerId="ADAL" clId="{8529E5AE-9925-4526-B161-FC9DAE3D21BB}" dt="2021-06-19T12:14:18.089" v="2698" actId="20577"/>
          <ac:spMkLst>
            <pc:docMk/>
            <pc:sldMk cId="446538953" sldId="273"/>
            <ac:spMk id="6" creationId="{C265AFC4-E119-4E20-9B15-CE4D2B2A4EFC}"/>
          </ac:spMkLst>
        </pc:spChg>
        <pc:spChg chg="add mod">
          <ac:chgData name="Alain Messerli" userId="11b97596-93c9-44e6-a24a-79a926de0749" providerId="ADAL" clId="{8529E5AE-9925-4526-B161-FC9DAE3D21BB}" dt="2021-06-21T19:58:39.641" v="4082" actId="1076"/>
          <ac:spMkLst>
            <pc:docMk/>
            <pc:sldMk cId="446538953" sldId="273"/>
            <ac:spMk id="9" creationId="{346BEC84-0540-4E09-8186-1A0FC4D1BCC9}"/>
          </ac:spMkLst>
        </pc:spChg>
        <pc:picChg chg="add mod">
          <ac:chgData name="Alain Messerli" userId="11b97596-93c9-44e6-a24a-79a926de0749" providerId="ADAL" clId="{8529E5AE-9925-4526-B161-FC9DAE3D21BB}" dt="2021-06-21T19:59:29.930" v="4093" actId="1076"/>
          <ac:picMkLst>
            <pc:docMk/>
            <pc:sldMk cId="446538953" sldId="273"/>
            <ac:picMk id="4" creationId="{5F60C051-AE4D-4880-89C0-3753FB93A097}"/>
          </ac:picMkLst>
        </pc:picChg>
        <pc:picChg chg="add del mod">
          <ac:chgData name="Alain Messerli" userId="11b97596-93c9-44e6-a24a-79a926de0749" providerId="ADAL" clId="{8529E5AE-9925-4526-B161-FC9DAE3D21BB}" dt="2021-06-19T12:15:02.474" v="2701" actId="478"/>
          <ac:picMkLst>
            <pc:docMk/>
            <pc:sldMk cId="446538953" sldId="273"/>
            <ac:picMk id="4" creationId="{FF3A815E-8145-49AB-BAEC-3F4B59787CD7}"/>
          </ac:picMkLst>
        </pc:picChg>
        <pc:picChg chg="add mod">
          <ac:chgData name="Alain Messerli" userId="11b97596-93c9-44e6-a24a-79a926de0749" providerId="ADAL" clId="{8529E5AE-9925-4526-B161-FC9DAE3D21BB}" dt="2021-06-21T19:58:53.944" v="4084" actId="1076"/>
          <ac:picMkLst>
            <pc:docMk/>
            <pc:sldMk cId="446538953" sldId="273"/>
            <ac:picMk id="7" creationId="{99635E36-FC1F-481D-839C-23CD551DB67E}"/>
          </ac:picMkLst>
        </pc:picChg>
        <pc:picChg chg="add mod modCrop">
          <ac:chgData name="Alain Messerli" userId="11b97596-93c9-44e6-a24a-79a926de0749" providerId="ADAL" clId="{8529E5AE-9925-4526-B161-FC9DAE3D21BB}" dt="2021-06-21T19:59:28.819" v="4092" actId="1076"/>
          <ac:picMkLst>
            <pc:docMk/>
            <pc:sldMk cId="446538953" sldId="273"/>
            <ac:picMk id="11" creationId="{1BCE89D0-D293-4161-821C-825102F5D77C}"/>
          </ac:picMkLst>
        </pc:picChg>
        <pc:picChg chg="add mod">
          <ac:chgData name="Alain Messerli" userId="11b97596-93c9-44e6-a24a-79a926de0749" providerId="ADAL" clId="{8529E5AE-9925-4526-B161-FC9DAE3D21BB}" dt="2021-06-21T19:58:51.573" v="4083" actId="1076"/>
          <ac:picMkLst>
            <pc:docMk/>
            <pc:sldMk cId="446538953" sldId="273"/>
            <ac:picMk id="1026" creationId="{687F8F28-BE7D-46CD-B2C8-8DAEC5C17D55}"/>
          </ac:picMkLst>
        </pc:picChg>
        <pc:picChg chg="add mod">
          <ac:chgData name="Alain Messerli" userId="11b97596-93c9-44e6-a24a-79a926de0749" providerId="ADAL" clId="{8529E5AE-9925-4526-B161-FC9DAE3D21BB}" dt="2021-06-21T19:58:39.641" v="4082" actId="1076"/>
          <ac:picMkLst>
            <pc:docMk/>
            <pc:sldMk cId="446538953" sldId="273"/>
            <ac:picMk id="1028" creationId="{20366D50-CBDF-4B27-AB2D-C4B010748619}"/>
          </ac:picMkLst>
        </pc:picChg>
      </pc:sldChg>
      <pc:sldChg chg="addSp delSp modSp add mod">
        <pc:chgData name="Alain Messerli" userId="11b97596-93c9-44e6-a24a-79a926de0749" providerId="ADAL" clId="{8529E5AE-9925-4526-B161-FC9DAE3D21BB}" dt="2021-06-21T20:00:44.279" v="4109" actId="1076"/>
        <pc:sldMkLst>
          <pc:docMk/>
          <pc:sldMk cId="134359249" sldId="274"/>
        </pc:sldMkLst>
        <pc:spChg chg="mod">
          <ac:chgData name="Alain Messerli" userId="11b97596-93c9-44e6-a24a-79a926de0749" providerId="ADAL" clId="{8529E5AE-9925-4526-B161-FC9DAE3D21BB}" dt="2021-06-19T12:52:40.016" v="3779" actId="6549"/>
          <ac:spMkLst>
            <pc:docMk/>
            <pc:sldMk cId="134359249" sldId="274"/>
            <ac:spMk id="2" creationId="{2101F8C1-6C62-4B9E-AAC7-60D6F3213B9F}"/>
          </ac:spMkLst>
        </pc:spChg>
        <pc:spChg chg="mod">
          <ac:chgData name="Alain Messerli" userId="11b97596-93c9-44e6-a24a-79a926de0749" providerId="ADAL" clId="{8529E5AE-9925-4526-B161-FC9DAE3D21BB}" dt="2021-06-19T12:26:28.278" v="3054" actId="20577"/>
          <ac:spMkLst>
            <pc:docMk/>
            <pc:sldMk cId="134359249" sldId="274"/>
            <ac:spMk id="3" creationId="{99E81B6C-BDDC-44F8-A7F7-604EA1C5879B}"/>
          </ac:spMkLst>
        </pc:spChg>
        <pc:spChg chg="del">
          <ac:chgData name="Alain Messerli" userId="11b97596-93c9-44e6-a24a-79a926de0749" providerId="ADAL" clId="{8529E5AE-9925-4526-B161-FC9DAE3D21BB}" dt="2021-06-19T12:18:47.155" v="2891" actId="478"/>
          <ac:spMkLst>
            <pc:docMk/>
            <pc:sldMk cId="134359249" sldId="274"/>
            <ac:spMk id="5" creationId="{A201ADE9-AABA-4331-B10A-DAA0745CB02A}"/>
          </ac:spMkLst>
        </pc:spChg>
        <pc:spChg chg="mod">
          <ac:chgData name="Alain Messerli" userId="11b97596-93c9-44e6-a24a-79a926de0749" providerId="ADAL" clId="{8529E5AE-9925-4526-B161-FC9DAE3D21BB}" dt="2021-06-19T12:19:41.652" v="2978" actId="6549"/>
          <ac:spMkLst>
            <pc:docMk/>
            <pc:sldMk cId="134359249" sldId="274"/>
            <ac:spMk id="6" creationId="{C265AFC4-E119-4E20-9B15-CE4D2B2A4EFC}"/>
          </ac:spMkLst>
        </pc:spChg>
        <pc:spChg chg="del">
          <ac:chgData name="Alain Messerli" userId="11b97596-93c9-44e6-a24a-79a926de0749" providerId="ADAL" clId="{8529E5AE-9925-4526-B161-FC9DAE3D21BB}" dt="2021-06-19T12:18:45.513" v="2890" actId="478"/>
          <ac:spMkLst>
            <pc:docMk/>
            <pc:sldMk cId="134359249" sldId="274"/>
            <ac:spMk id="9" creationId="{346BEC84-0540-4E09-8186-1A0FC4D1BCC9}"/>
          </ac:spMkLst>
        </pc:spChg>
        <pc:grpChg chg="add mod">
          <ac:chgData name="Alain Messerli" userId="11b97596-93c9-44e6-a24a-79a926de0749" providerId="ADAL" clId="{8529E5AE-9925-4526-B161-FC9DAE3D21BB}" dt="2021-06-21T20:00:44.279" v="4109" actId="1076"/>
          <ac:grpSpMkLst>
            <pc:docMk/>
            <pc:sldMk cId="134359249" sldId="274"/>
            <ac:grpSpMk id="13" creationId="{E0671BC2-D596-4C8F-903B-3BB47E391902}"/>
          </ac:grpSpMkLst>
        </pc:grpChg>
        <pc:grpChg chg="add mod">
          <ac:chgData name="Alain Messerli" userId="11b97596-93c9-44e6-a24a-79a926de0749" providerId="ADAL" clId="{8529E5AE-9925-4526-B161-FC9DAE3D21BB}" dt="2021-06-21T20:00:38.263" v="4108" actId="1076"/>
          <ac:grpSpMkLst>
            <pc:docMk/>
            <pc:sldMk cId="134359249" sldId="274"/>
            <ac:grpSpMk id="17" creationId="{65C2854B-6411-4556-9324-B3579FFDDE4D}"/>
          </ac:grpSpMkLst>
        </pc:grpChg>
        <pc:picChg chg="add mod">
          <ac:chgData name="Alain Messerli" userId="11b97596-93c9-44e6-a24a-79a926de0749" providerId="ADAL" clId="{8529E5AE-9925-4526-B161-FC9DAE3D21BB}" dt="2021-06-21T20:00:25.707" v="4103" actId="1076"/>
          <ac:picMkLst>
            <pc:docMk/>
            <pc:sldMk cId="134359249" sldId="274"/>
            <ac:picMk id="4" creationId="{11406C83-76A7-445E-AAB1-333AF794ABF0}"/>
          </ac:picMkLst>
        </pc:picChg>
        <pc:picChg chg="add mod">
          <ac:chgData name="Alain Messerli" userId="11b97596-93c9-44e6-a24a-79a926de0749" providerId="ADAL" clId="{8529E5AE-9925-4526-B161-FC9DAE3D21BB}" dt="2021-06-21T19:59:47.640" v="4095" actId="1076"/>
          <ac:picMkLst>
            <pc:docMk/>
            <pc:sldMk cId="134359249" sldId="274"/>
            <ac:picMk id="5" creationId="{883DBC0E-D08E-4EC7-8487-0FED51FEA953}"/>
          </ac:picMkLst>
        </pc:picChg>
        <pc:picChg chg="del">
          <ac:chgData name="Alain Messerli" userId="11b97596-93c9-44e6-a24a-79a926de0749" providerId="ADAL" clId="{8529E5AE-9925-4526-B161-FC9DAE3D21BB}" dt="2021-06-19T12:18:43.972" v="2889" actId="478"/>
          <ac:picMkLst>
            <pc:docMk/>
            <pc:sldMk cId="134359249" sldId="274"/>
            <ac:picMk id="7" creationId="{99635E36-FC1F-481D-839C-23CD551DB67E}"/>
          </ac:picMkLst>
        </pc:picChg>
        <pc:picChg chg="add del mod">
          <ac:chgData name="Alain Messerli" userId="11b97596-93c9-44e6-a24a-79a926de0749" providerId="ADAL" clId="{8529E5AE-9925-4526-B161-FC9DAE3D21BB}" dt="2021-06-21T19:59:46.330" v="4094" actId="478"/>
          <ac:picMkLst>
            <pc:docMk/>
            <pc:sldMk cId="134359249" sldId="274"/>
            <ac:picMk id="7" creationId="{C9B3B23A-50B6-4F5C-92AD-C228297F20C6}"/>
          </ac:picMkLst>
        </pc:picChg>
        <pc:picChg chg="add mod">
          <ac:chgData name="Alain Messerli" userId="11b97596-93c9-44e6-a24a-79a926de0749" providerId="ADAL" clId="{8529E5AE-9925-4526-B161-FC9DAE3D21BB}" dt="2021-06-21T20:00:18.246" v="4099" actId="1076"/>
          <ac:picMkLst>
            <pc:docMk/>
            <pc:sldMk cId="134359249" sldId="274"/>
            <ac:picMk id="8" creationId="{5B4EC5B9-583B-4619-AC9B-9B1AA240FF8C}"/>
          </ac:picMkLst>
        </pc:picChg>
        <pc:picChg chg="add mod">
          <ac:chgData name="Alain Messerli" userId="11b97596-93c9-44e6-a24a-79a926de0749" providerId="ADAL" clId="{8529E5AE-9925-4526-B161-FC9DAE3D21BB}" dt="2021-06-21T20:00:27.823" v="4104" actId="1076"/>
          <ac:picMkLst>
            <pc:docMk/>
            <pc:sldMk cId="134359249" sldId="274"/>
            <ac:picMk id="10" creationId="{29C57656-3D76-4995-99D6-13EB0D6EB62F}"/>
          </ac:picMkLst>
        </pc:picChg>
        <pc:picChg chg="add mod">
          <ac:chgData name="Alain Messerli" userId="11b97596-93c9-44e6-a24a-79a926de0749" providerId="ADAL" clId="{8529E5AE-9925-4526-B161-FC9DAE3D21BB}" dt="2021-06-21T20:00:36.544" v="4107" actId="1076"/>
          <ac:picMkLst>
            <pc:docMk/>
            <pc:sldMk cId="134359249" sldId="274"/>
            <ac:picMk id="11" creationId="{31337D98-8076-4C76-A33D-831081D3AA39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2" creationId="{C07B8608-0ED5-40B2-B255-986DD65E5B16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4" creationId="{8AD53902-34DB-4207-A658-DDC0CF9E96EE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5" creationId="{906483AE-AD69-4167-82F9-61E0B0EDD7CB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6" creationId="{B9A0E4BA-10D9-48CC-A9D9-B1F661034D83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9" creationId="{6BBBB88F-5F53-4F2B-89DB-9DB0C2669C69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20" creationId="{13D445D9-DB7D-405D-8BBB-F6497F3436FB}"/>
          </ac:picMkLst>
        </pc:picChg>
        <pc:picChg chg="del">
          <ac:chgData name="Alain Messerli" userId="11b97596-93c9-44e6-a24a-79a926de0749" providerId="ADAL" clId="{8529E5AE-9925-4526-B161-FC9DAE3D21BB}" dt="2021-06-19T12:18:42.176" v="2887" actId="478"/>
          <ac:picMkLst>
            <pc:docMk/>
            <pc:sldMk cId="134359249" sldId="274"/>
            <ac:picMk id="1026" creationId="{687F8F28-BE7D-46CD-B2C8-8DAEC5C17D55}"/>
          </ac:picMkLst>
        </pc:picChg>
        <pc:picChg chg="del">
          <ac:chgData name="Alain Messerli" userId="11b97596-93c9-44e6-a24a-79a926de0749" providerId="ADAL" clId="{8529E5AE-9925-4526-B161-FC9DAE3D21BB}" dt="2021-06-19T12:18:42.831" v="2888" actId="478"/>
          <ac:picMkLst>
            <pc:docMk/>
            <pc:sldMk cId="134359249" sldId="274"/>
            <ac:picMk id="1028" creationId="{20366D50-CBDF-4B27-AB2D-C4B010748619}"/>
          </ac:picMkLst>
        </pc:picChg>
      </pc:sldChg>
      <pc:sldChg chg="addSp delSp modSp new mod modNotesTx">
        <pc:chgData name="Alain Messerli" userId="11b97596-93c9-44e6-a24a-79a926de0749" providerId="ADAL" clId="{8529E5AE-9925-4526-B161-FC9DAE3D21BB}" dt="2021-06-21T20:12:27.960" v="4353" actId="20577"/>
        <pc:sldMkLst>
          <pc:docMk/>
          <pc:sldMk cId="2991885131" sldId="275"/>
        </pc:sldMkLst>
        <pc:spChg chg="mod">
          <ac:chgData name="Alain Messerli" userId="11b97596-93c9-44e6-a24a-79a926de0749" providerId="ADAL" clId="{8529E5AE-9925-4526-B161-FC9DAE3D21BB}" dt="2021-06-19T12:52:44.748" v="3783" actId="6549"/>
          <ac:spMkLst>
            <pc:docMk/>
            <pc:sldMk cId="2991885131" sldId="275"/>
            <ac:spMk id="2" creationId="{4283C1D7-BB87-4E7A-B3F9-5CD5F2895DD3}"/>
          </ac:spMkLst>
        </pc:spChg>
        <pc:spChg chg="mod">
          <ac:chgData name="Alain Messerli" userId="11b97596-93c9-44e6-a24a-79a926de0749" providerId="ADAL" clId="{8529E5AE-9925-4526-B161-FC9DAE3D21BB}" dt="2021-06-19T12:35:01.497" v="3255" actId="20577"/>
          <ac:spMkLst>
            <pc:docMk/>
            <pc:sldMk cId="2991885131" sldId="275"/>
            <ac:spMk id="3" creationId="{66EFACFD-8032-42B2-9EF1-756CF2F48DEE}"/>
          </ac:spMkLst>
        </pc:spChg>
        <pc:spChg chg="add mod">
          <ac:chgData name="Alain Messerli" userId="11b97596-93c9-44e6-a24a-79a926de0749" providerId="ADAL" clId="{8529E5AE-9925-4526-B161-FC9DAE3D21BB}" dt="2021-06-19T12:35:35.168" v="3258" actId="20577"/>
          <ac:spMkLst>
            <pc:docMk/>
            <pc:sldMk cId="2991885131" sldId="275"/>
            <ac:spMk id="4" creationId="{D6A04691-538B-4CEA-8A2E-E4ECFEBA155F}"/>
          </ac:spMkLst>
        </pc:spChg>
        <pc:picChg chg="add mod">
          <ac:chgData name="Alain Messerli" userId="11b97596-93c9-44e6-a24a-79a926de0749" providerId="ADAL" clId="{8529E5AE-9925-4526-B161-FC9DAE3D21BB}" dt="2021-06-19T12:36:23.939" v="3276" actId="14100"/>
          <ac:picMkLst>
            <pc:docMk/>
            <pc:sldMk cId="2991885131" sldId="275"/>
            <ac:picMk id="5" creationId="{B3D1AED6-E65B-4918-8462-BC0ED1950F7C}"/>
          </ac:picMkLst>
        </pc:picChg>
        <pc:picChg chg="add mod">
          <ac:chgData name="Alain Messerli" userId="11b97596-93c9-44e6-a24a-79a926de0749" providerId="ADAL" clId="{8529E5AE-9925-4526-B161-FC9DAE3D21BB}" dt="2021-06-19T12:36:28.791" v="3278" actId="1076"/>
          <ac:picMkLst>
            <pc:docMk/>
            <pc:sldMk cId="2991885131" sldId="275"/>
            <ac:picMk id="6" creationId="{39FB0817-50DB-441E-975D-33A34D11EE45}"/>
          </ac:picMkLst>
        </pc:picChg>
        <pc:picChg chg="add del mod">
          <ac:chgData name="Alain Messerli" userId="11b97596-93c9-44e6-a24a-79a926de0749" providerId="ADAL" clId="{8529E5AE-9925-4526-B161-FC9DAE3D21BB}" dt="2021-06-21T20:12:25.088" v="4352"/>
          <ac:picMkLst>
            <pc:docMk/>
            <pc:sldMk cId="2991885131" sldId="275"/>
            <ac:picMk id="7" creationId="{C293B11D-B1E1-4461-8EFA-B986EC0A7283}"/>
          </ac:picMkLst>
        </pc:picChg>
      </pc:sldChg>
      <pc:sldChg chg="addSp modSp new mod">
        <pc:chgData name="Alain Messerli" userId="11b97596-93c9-44e6-a24a-79a926de0749" providerId="ADAL" clId="{8529E5AE-9925-4526-B161-FC9DAE3D21BB}" dt="2021-06-19T12:52:48.638" v="3787" actId="6549"/>
        <pc:sldMkLst>
          <pc:docMk/>
          <pc:sldMk cId="1079623267" sldId="276"/>
        </pc:sldMkLst>
        <pc:spChg chg="mod">
          <ac:chgData name="Alain Messerli" userId="11b97596-93c9-44e6-a24a-79a926de0749" providerId="ADAL" clId="{8529E5AE-9925-4526-B161-FC9DAE3D21BB}" dt="2021-06-19T12:52:48.638" v="3787" actId="6549"/>
          <ac:spMkLst>
            <pc:docMk/>
            <pc:sldMk cId="1079623267" sldId="276"/>
            <ac:spMk id="2" creationId="{221569AD-AEB3-49A2-ACDA-9CBC7292FF06}"/>
          </ac:spMkLst>
        </pc:spChg>
        <pc:spChg chg="mod">
          <ac:chgData name="Alain Messerli" userId="11b97596-93c9-44e6-a24a-79a926de0749" providerId="ADAL" clId="{8529E5AE-9925-4526-B161-FC9DAE3D21BB}" dt="2021-06-19T12:46:05.985" v="3747" actId="5793"/>
          <ac:spMkLst>
            <pc:docMk/>
            <pc:sldMk cId="1079623267" sldId="276"/>
            <ac:spMk id="3" creationId="{42720120-CC7F-46AF-9FB6-855E83980241}"/>
          </ac:spMkLst>
        </pc:spChg>
        <pc:spChg chg="add mod">
          <ac:chgData name="Alain Messerli" userId="11b97596-93c9-44e6-a24a-79a926de0749" providerId="ADAL" clId="{8529E5AE-9925-4526-B161-FC9DAE3D21BB}" dt="2021-06-19T12:44:17.371" v="3731" actId="20577"/>
          <ac:spMkLst>
            <pc:docMk/>
            <pc:sldMk cId="1079623267" sldId="276"/>
            <ac:spMk id="4" creationId="{138D42A4-0AAD-4A54-B68D-3E68368A1830}"/>
          </ac:spMkLst>
        </pc:spChg>
        <pc:picChg chg="add mod">
          <ac:chgData name="Alain Messerli" userId="11b97596-93c9-44e6-a24a-79a926de0749" providerId="ADAL" clId="{8529E5AE-9925-4526-B161-FC9DAE3D21BB}" dt="2021-06-19T12:45:12.780" v="3740" actId="14100"/>
          <ac:picMkLst>
            <pc:docMk/>
            <pc:sldMk cId="1079623267" sldId="276"/>
            <ac:picMk id="5" creationId="{9ABD71FA-4E2F-41A0-9774-F0DFE890ECF7}"/>
          </ac:picMkLst>
        </pc:picChg>
        <pc:picChg chg="add mod">
          <ac:chgData name="Alain Messerli" userId="11b97596-93c9-44e6-a24a-79a926de0749" providerId="ADAL" clId="{8529E5AE-9925-4526-B161-FC9DAE3D21BB}" dt="2021-06-19T12:45:06.861" v="3738" actId="1076"/>
          <ac:picMkLst>
            <pc:docMk/>
            <pc:sldMk cId="1079623267" sldId="276"/>
            <ac:picMk id="6" creationId="{705F0E26-9D5A-4BC8-A94B-F372B65F9281}"/>
          </ac:picMkLst>
        </pc:picChg>
      </pc:sldChg>
      <pc:sldChg chg="addSp delSp modSp new mod">
        <pc:chgData name="Alain Messerli" userId="11b97596-93c9-44e6-a24a-79a926de0749" providerId="ADAL" clId="{8529E5AE-9925-4526-B161-FC9DAE3D21BB}" dt="2021-06-21T20:13:02.891" v="4354" actId="1076"/>
        <pc:sldMkLst>
          <pc:docMk/>
          <pc:sldMk cId="1499650101" sldId="277"/>
        </pc:sldMkLst>
        <pc:spChg chg="mod">
          <ac:chgData name="Alain Messerli" userId="11b97596-93c9-44e6-a24a-79a926de0749" providerId="ADAL" clId="{8529E5AE-9925-4526-B161-FC9DAE3D21BB}" dt="2021-06-21T20:02:28.787" v="4117" actId="20577"/>
          <ac:spMkLst>
            <pc:docMk/>
            <pc:sldMk cId="1499650101" sldId="277"/>
            <ac:spMk id="2" creationId="{9F177224-EE1B-43C8-9DA7-0A94D9E436B9}"/>
          </ac:spMkLst>
        </pc:spChg>
        <pc:spChg chg="mod">
          <ac:chgData name="Alain Messerli" userId="11b97596-93c9-44e6-a24a-79a926de0749" providerId="ADAL" clId="{8529E5AE-9925-4526-B161-FC9DAE3D21BB}" dt="2021-06-21T20:06:37.261" v="4225" actId="6549"/>
          <ac:spMkLst>
            <pc:docMk/>
            <pc:sldMk cId="1499650101" sldId="277"/>
            <ac:spMk id="3" creationId="{7D7016C4-B521-4DAA-AD07-AF158085D665}"/>
          </ac:spMkLst>
        </pc:spChg>
        <pc:spChg chg="add mod">
          <ac:chgData name="Alain Messerli" userId="11b97596-93c9-44e6-a24a-79a926de0749" providerId="ADAL" clId="{8529E5AE-9925-4526-B161-FC9DAE3D21BB}" dt="2021-06-21T20:06:24.453" v="4224" actId="20577"/>
          <ac:spMkLst>
            <pc:docMk/>
            <pc:sldMk cId="1499650101" sldId="277"/>
            <ac:spMk id="6" creationId="{62A00A08-2ECA-47A1-A6E5-744C68817B1A}"/>
          </ac:spMkLst>
        </pc:spChg>
        <pc:picChg chg="add mod">
          <ac:chgData name="Alain Messerli" userId="11b97596-93c9-44e6-a24a-79a926de0749" providerId="ADAL" clId="{8529E5AE-9925-4526-B161-FC9DAE3D21BB}" dt="2021-06-21T20:13:02.891" v="4354" actId="1076"/>
          <ac:picMkLst>
            <pc:docMk/>
            <pc:sldMk cId="1499650101" sldId="277"/>
            <ac:picMk id="4" creationId="{FDA6A361-2C89-456F-852A-09C35F6824D9}"/>
          </ac:picMkLst>
        </pc:picChg>
        <pc:picChg chg="add del mod">
          <ac:chgData name="Alain Messerli" userId="11b97596-93c9-44e6-a24a-79a926de0749" providerId="ADAL" clId="{8529E5AE-9925-4526-B161-FC9DAE3D21BB}" dt="2021-06-21T20:05:39.628" v="4219" actId="478"/>
          <ac:picMkLst>
            <pc:docMk/>
            <pc:sldMk cId="1499650101" sldId="277"/>
            <ac:picMk id="5" creationId="{84A81592-0866-45A7-8BC2-053D30B56D4E}"/>
          </ac:picMkLst>
        </pc:picChg>
      </pc:sldChg>
    </pc:docChg>
  </pc:docChgLst>
  <pc:docChgLst>
    <pc:chgData name="Stalder Marius" userId="eaed8608-1487-411a-a548-7d0447f065d1" providerId="ADAL" clId="{1BB57A7F-400A-4760-AADA-E4DA35BA5F97}"/>
    <pc:docChg chg="undo custSel addSld modSld modSection">
      <pc:chgData name="Stalder Marius" userId="eaed8608-1487-411a-a548-7d0447f065d1" providerId="ADAL" clId="{1BB57A7F-400A-4760-AADA-E4DA35BA5F97}" dt="2021-06-21T19:33:26.607" v="2057" actId="20577"/>
      <pc:docMkLst>
        <pc:docMk/>
      </pc:docMkLst>
      <pc:sldChg chg="addSp delSp modSp new mod modNotesTx">
        <pc:chgData name="Stalder Marius" userId="eaed8608-1487-411a-a548-7d0447f065d1" providerId="ADAL" clId="{1BB57A7F-400A-4760-AADA-E4DA35BA5F97}" dt="2021-06-21T18:38:35.252" v="1675" actId="20577"/>
        <pc:sldMkLst>
          <pc:docMk/>
          <pc:sldMk cId="208845860" sldId="278"/>
        </pc:sldMkLst>
        <pc:spChg chg="mod">
          <ac:chgData name="Stalder Marius" userId="eaed8608-1487-411a-a548-7d0447f065d1" providerId="ADAL" clId="{1BB57A7F-400A-4760-AADA-E4DA35BA5F97}" dt="2021-06-19T14:03:47.890" v="7" actId="20577"/>
          <ac:spMkLst>
            <pc:docMk/>
            <pc:sldMk cId="208845860" sldId="278"/>
            <ac:spMk id="2" creationId="{7C442A15-93B0-4D72-8B4E-89B8D8A5AA19}"/>
          </ac:spMkLst>
        </pc:spChg>
        <pc:spChg chg="mod">
          <ac:chgData name="Stalder Marius" userId="eaed8608-1487-411a-a548-7d0447f065d1" providerId="ADAL" clId="{1BB57A7F-400A-4760-AADA-E4DA35BA5F97}" dt="2021-06-20T17:32:11.954" v="124" actId="313"/>
          <ac:spMkLst>
            <pc:docMk/>
            <pc:sldMk cId="208845860" sldId="278"/>
            <ac:spMk id="3" creationId="{1956330D-FC44-4F1D-B2B6-82CA9E888C6F}"/>
          </ac:spMkLst>
        </pc:spChg>
        <pc:spChg chg="add del mod">
          <ac:chgData name="Stalder Marius" userId="eaed8608-1487-411a-a548-7d0447f065d1" providerId="ADAL" clId="{1BB57A7F-400A-4760-AADA-E4DA35BA5F97}" dt="2021-06-20T17:34:43.243" v="127" actId="478"/>
          <ac:spMkLst>
            <pc:docMk/>
            <pc:sldMk cId="208845860" sldId="278"/>
            <ac:spMk id="4" creationId="{652B31B3-1320-4300-8F9F-ECF992CF30DC}"/>
          </ac:spMkLst>
        </pc:spChg>
        <pc:picChg chg="add mod">
          <ac:chgData name="Stalder Marius" userId="eaed8608-1487-411a-a548-7d0447f065d1" providerId="ADAL" clId="{1BB57A7F-400A-4760-AADA-E4DA35BA5F97}" dt="2021-06-20T18:09:11.805" v="579" actId="1076"/>
          <ac:picMkLst>
            <pc:docMk/>
            <pc:sldMk cId="208845860" sldId="278"/>
            <ac:picMk id="1028" creationId="{9C1444C8-9167-4BDC-B4B8-623546BB9A11}"/>
          </ac:picMkLst>
        </pc:picChg>
        <pc:picChg chg="add mod">
          <ac:chgData name="Stalder Marius" userId="eaed8608-1487-411a-a548-7d0447f065d1" providerId="ADAL" clId="{1BB57A7F-400A-4760-AADA-E4DA35BA5F97}" dt="2021-06-20T17:39:31.815" v="147" actId="1076"/>
          <ac:picMkLst>
            <pc:docMk/>
            <pc:sldMk cId="208845860" sldId="278"/>
            <ac:picMk id="1030" creationId="{C5DCB8C3-69DD-477C-B058-2DE7CF90EB36}"/>
          </ac:picMkLst>
        </pc:picChg>
        <pc:picChg chg="add mod">
          <ac:chgData name="Stalder Marius" userId="eaed8608-1487-411a-a548-7d0447f065d1" providerId="ADAL" clId="{1BB57A7F-400A-4760-AADA-E4DA35BA5F97}" dt="2021-06-20T18:09:14.181" v="580" actId="1076"/>
          <ac:picMkLst>
            <pc:docMk/>
            <pc:sldMk cId="208845860" sldId="278"/>
            <ac:picMk id="1032" creationId="{424F20A7-BA78-4BCF-83A8-5A639F3A440B}"/>
          </ac:picMkLst>
        </pc:picChg>
      </pc:sldChg>
      <pc:sldChg chg="addSp delSp modSp new mod modAnim chgLayout">
        <pc:chgData name="Stalder Marius" userId="eaed8608-1487-411a-a548-7d0447f065d1" providerId="ADAL" clId="{1BB57A7F-400A-4760-AADA-E4DA35BA5F97}" dt="2021-06-21T19:16:03.679" v="1752"/>
        <pc:sldMkLst>
          <pc:docMk/>
          <pc:sldMk cId="3147126605" sldId="279"/>
        </pc:sldMkLst>
        <pc:spChg chg="add del mod ord">
          <ac:chgData name="Stalder Marius" userId="eaed8608-1487-411a-a548-7d0447f065d1" providerId="ADAL" clId="{1BB57A7F-400A-4760-AADA-E4DA35BA5F97}" dt="2021-06-20T17:51:24.439" v="255" actId="700"/>
          <ac:spMkLst>
            <pc:docMk/>
            <pc:sldMk cId="3147126605" sldId="279"/>
            <ac:spMk id="2" creationId="{B5601F7E-BD24-4A60-AFB1-D0EE2616C73D}"/>
          </ac:spMkLst>
        </pc:spChg>
        <pc:spChg chg="add del">
          <ac:chgData name="Stalder Marius" userId="eaed8608-1487-411a-a548-7d0447f065d1" providerId="ADAL" clId="{1BB57A7F-400A-4760-AADA-E4DA35BA5F97}" dt="2021-06-20T17:43:20.136" v="160" actId="22"/>
          <ac:spMkLst>
            <pc:docMk/>
            <pc:sldMk cId="3147126605" sldId="279"/>
            <ac:spMk id="3" creationId="{8B10D3D2-813C-49A6-B281-09792DCFB957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0" creationId="{0A62659D-F5C9-44F8-8AEA-28D448CF107E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1" creationId="{36830C19-183D-4892-BC57-C131E2A1C813}"/>
          </ac:spMkLst>
        </pc:spChg>
        <pc:spChg chg="add del mod">
          <ac:chgData name="Stalder Marius" userId="eaed8608-1487-411a-a548-7d0447f065d1" providerId="ADAL" clId="{1BB57A7F-400A-4760-AADA-E4DA35BA5F97}" dt="2021-06-20T17:47:06.776" v="198" actId="478"/>
          <ac:spMkLst>
            <pc:docMk/>
            <pc:sldMk cId="3147126605" sldId="279"/>
            <ac:spMk id="11" creationId="{F311A6D5-C9A6-4081-8997-695AE6BD6041}"/>
          </ac:spMkLst>
        </pc:spChg>
        <pc:spChg chg="add del mod">
          <ac:chgData name="Stalder Marius" userId="eaed8608-1487-411a-a548-7d0447f065d1" providerId="ADAL" clId="{1BB57A7F-400A-4760-AADA-E4DA35BA5F97}" dt="2021-06-20T17:47:08.950" v="199" actId="478"/>
          <ac:spMkLst>
            <pc:docMk/>
            <pc:sldMk cId="3147126605" sldId="279"/>
            <ac:spMk id="12" creationId="{92AFE505-9236-4FEA-BC1D-8F47E8EB6D76}"/>
          </ac:spMkLst>
        </pc:spChg>
        <pc:spChg chg="add del mod">
          <ac:chgData name="Stalder Marius" userId="eaed8608-1487-411a-a548-7d0447f065d1" providerId="ADAL" clId="{1BB57A7F-400A-4760-AADA-E4DA35BA5F97}" dt="2021-06-20T17:47:10.720" v="200" actId="478"/>
          <ac:spMkLst>
            <pc:docMk/>
            <pc:sldMk cId="3147126605" sldId="279"/>
            <ac:spMk id="13" creationId="{C2E7BF33-A88D-473E-B0BA-0B97DCA566E7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4" creationId="{9EDEC6D2-FF28-4DBF-8135-13E3C3BD2E88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5" creationId="{5B344138-6133-4926-A754-72A50A68DDF0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6" creationId="{549158DE-36EF-43C9-9140-A7BC863B7391}"/>
          </ac:spMkLst>
        </pc:spChg>
        <pc:spChg chg="add mod">
          <ac:chgData name="Stalder Marius" userId="eaed8608-1487-411a-a548-7d0447f065d1" providerId="ADAL" clId="{1BB57A7F-400A-4760-AADA-E4DA35BA5F97}" dt="2021-06-20T18:09:27.633" v="581" actId="1076"/>
          <ac:spMkLst>
            <pc:docMk/>
            <pc:sldMk cId="3147126605" sldId="279"/>
            <ac:spMk id="17" creationId="{0EF9BE01-5E9E-4001-92D5-064F9C6DBFDE}"/>
          </ac:spMkLst>
        </pc:spChg>
        <pc:picChg chg="add del mod">
          <ac:chgData name="Stalder Marius" userId="eaed8608-1487-411a-a548-7d0447f065d1" providerId="ADAL" clId="{1BB57A7F-400A-4760-AADA-E4DA35BA5F97}" dt="2021-06-20T17:40:05.861" v="152"/>
          <ac:picMkLst>
            <pc:docMk/>
            <pc:sldMk cId="3147126605" sldId="279"/>
            <ac:picMk id="4" creationId="{40143B92-E5F1-464C-BE26-E365F7D9EF05}"/>
          </ac:picMkLst>
        </pc:picChg>
        <pc:picChg chg="add del mod modCrop">
          <ac:chgData name="Stalder Marius" userId="eaed8608-1487-411a-a548-7d0447f065d1" providerId="ADAL" clId="{1BB57A7F-400A-4760-AADA-E4DA35BA5F97}" dt="2021-06-21T19:01:44.784" v="1712" actId="1076"/>
          <ac:picMkLst>
            <pc:docMk/>
            <pc:sldMk cId="3147126605" sldId="279"/>
            <ac:picMk id="4" creationId="{459A009C-91DF-4C24-9A59-732000280626}"/>
          </ac:picMkLst>
        </pc:picChg>
        <pc:picChg chg="add mod">
          <ac:chgData name="Stalder Marius" userId="eaed8608-1487-411a-a548-7d0447f065d1" providerId="ADAL" clId="{1BB57A7F-400A-4760-AADA-E4DA35BA5F97}" dt="2021-06-20T18:08:42.849" v="578" actId="1076"/>
          <ac:picMkLst>
            <pc:docMk/>
            <pc:sldMk cId="3147126605" sldId="279"/>
            <ac:picMk id="5" creationId="{82BC0A18-DE94-4252-B37A-CB6F0A4C2530}"/>
          </ac:picMkLst>
        </pc:picChg>
        <pc:picChg chg="add del mod ord">
          <ac:chgData name="Stalder Marius" userId="eaed8608-1487-411a-a548-7d0447f065d1" providerId="ADAL" clId="{1BB57A7F-400A-4760-AADA-E4DA35BA5F97}" dt="2021-06-20T17:43:17.333" v="158" actId="22"/>
          <ac:picMkLst>
            <pc:docMk/>
            <pc:sldMk cId="3147126605" sldId="279"/>
            <ac:picMk id="7" creationId="{ABAB8CFB-8551-41BA-AE5E-3FB52D2BDE36}"/>
          </ac:picMkLst>
        </pc:picChg>
        <pc:picChg chg="add mod ord">
          <ac:chgData name="Stalder Marius" userId="eaed8608-1487-411a-a548-7d0447f065d1" providerId="ADAL" clId="{1BB57A7F-400A-4760-AADA-E4DA35BA5F97}" dt="2021-06-21T19:01:41.710" v="1711" actId="1037"/>
          <ac:picMkLst>
            <pc:docMk/>
            <pc:sldMk cId="3147126605" sldId="279"/>
            <ac:picMk id="9" creationId="{CB775F0C-4BEF-421F-BD22-55DFEB81C203}"/>
          </ac:picMkLst>
        </pc:picChg>
        <pc:picChg chg="add del mod">
          <ac:chgData name="Stalder Marius" userId="eaed8608-1487-411a-a548-7d0447f065d1" providerId="ADAL" clId="{1BB57A7F-400A-4760-AADA-E4DA35BA5F97}" dt="2021-06-20T19:07:24.514" v="585" actId="21"/>
          <ac:picMkLst>
            <pc:docMk/>
            <pc:sldMk cId="3147126605" sldId="279"/>
            <ac:picMk id="18" creationId="{F1BD8A69-3C2A-49E9-BDFC-3B6BCC9CEC7B}"/>
          </ac:picMkLst>
        </pc:picChg>
        <pc:picChg chg="add mod">
          <ac:chgData name="Stalder Marius" userId="eaed8608-1487-411a-a548-7d0447f065d1" providerId="ADAL" clId="{1BB57A7F-400A-4760-AADA-E4DA35BA5F97}" dt="2021-06-21T19:10:22.062" v="1717" actId="1076"/>
          <ac:picMkLst>
            <pc:docMk/>
            <pc:sldMk cId="3147126605" sldId="279"/>
            <ac:picMk id="1026" creationId="{1CB609D7-06CB-434A-915C-E11851728614}"/>
          </ac:picMkLst>
        </pc:picChg>
      </pc:sldChg>
      <pc:sldChg chg="addSp delSp modSp add mod delAnim modAnim">
        <pc:chgData name="Stalder Marius" userId="eaed8608-1487-411a-a548-7d0447f065d1" providerId="ADAL" clId="{1BB57A7F-400A-4760-AADA-E4DA35BA5F97}" dt="2021-06-21T19:33:26.607" v="2057" actId="20577"/>
        <pc:sldMkLst>
          <pc:docMk/>
          <pc:sldMk cId="2375095266" sldId="280"/>
        </pc:sldMkLst>
        <pc:spChg chg="mod">
          <ac:chgData name="Stalder Marius" userId="eaed8608-1487-411a-a548-7d0447f065d1" providerId="ADAL" clId="{1BB57A7F-400A-4760-AADA-E4DA35BA5F97}" dt="2021-06-21T10:35:27.530" v="1388" actId="20577"/>
          <ac:spMkLst>
            <pc:docMk/>
            <pc:sldMk cId="2375095266" sldId="280"/>
            <ac:spMk id="2" creationId="{B5601F7E-BD24-4A60-AFB1-D0EE2616C73D}"/>
          </ac:spMkLst>
        </pc:spChg>
        <pc:spChg chg="add mod">
          <ac:chgData name="Stalder Marius" userId="eaed8608-1487-411a-a548-7d0447f065d1" providerId="ADAL" clId="{1BB57A7F-400A-4760-AADA-E4DA35BA5F97}" dt="2021-06-21T19:32:05.166" v="1941" actId="20577"/>
          <ac:spMkLst>
            <pc:docMk/>
            <pc:sldMk cId="2375095266" sldId="280"/>
            <ac:spMk id="3" creationId="{9D7B66BA-D3E4-492E-88E3-87E8E374B63E}"/>
          </ac:spMkLst>
        </pc:spChg>
        <pc:spChg chg="add del mod">
          <ac:chgData name="Stalder Marius" userId="eaed8608-1487-411a-a548-7d0447f065d1" providerId="ADAL" clId="{1BB57A7F-400A-4760-AADA-E4DA35BA5F97}" dt="2021-06-21T10:34:49.794" v="1366" actId="22"/>
          <ac:spMkLst>
            <pc:docMk/>
            <pc:sldMk cId="2375095266" sldId="280"/>
            <ac:spMk id="3" creationId="{C10DC5F0-95EB-4B3B-B7C1-EABBB7DEF534}"/>
          </ac:spMkLst>
        </pc:spChg>
        <pc:spChg chg="add del mod">
          <ac:chgData name="Stalder Marius" userId="eaed8608-1487-411a-a548-7d0447f065d1" providerId="ADAL" clId="{1BB57A7F-400A-4760-AADA-E4DA35BA5F97}" dt="2021-06-20T19:10:03.535" v="636"/>
          <ac:spMkLst>
            <pc:docMk/>
            <pc:sldMk cId="2375095266" sldId="280"/>
            <ac:spMk id="4" creationId="{17E4832D-05B5-4062-90B0-799686D868FC}"/>
          </ac:spMkLst>
        </pc:spChg>
        <pc:spChg chg="add del mod">
          <ac:chgData name="Stalder Marius" userId="eaed8608-1487-411a-a548-7d0447f065d1" providerId="ADAL" clId="{1BB57A7F-400A-4760-AADA-E4DA35BA5F97}" dt="2021-06-20T19:10:02.394" v="635"/>
          <ac:spMkLst>
            <pc:docMk/>
            <pc:sldMk cId="2375095266" sldId="280"/>
            <ac:spMk id="6" creationId="{BE554C97-EBAF-4DAE-AC92-92CBC8DE0271}"/>
          </ac:spMkLst>
        </pc:spChg>
        <pc:spChg chg="add mod">
          <ac:chgData name="Stalder Marius" userId="eaed8608-1487-411a-a548-7d0447f065d1" providerId="ADAL" clId="{1BB57A7F-400A-4760-AADA-E4DA35BA5F97}" dt="2021-06-21T19:32:39.261" v="1999" actId="20577"/>
          <ac:spMkLst>
            <pc:docMk/>
            <pc:sldMk cId="2375095266" sldId="280"/>
            <ac:spMk id="7" creationId="{369116D2-057D-411D-8F0F-ED5948D2B17F}"/>
          </ac:spMkLst>
        </pc:spChg>
        <pc:spChg chg="add del mod">
          <ac:chgData name="Stalder Marius" userId="eaed8608-1487-411a-a548-7d0447f065d1" providerId="ADAL" clId="{1BB57A7F-400A-4760-AADA-E4DA35BA5F97}" dt="2021-06-21T10:30:16.481" v="1364" actId="478"/>
          <ac:spMkLst>
            <pc:docMk/>
            <pc:sldMk cId="2375095266" sldId="280"/>
            <ac:spMk id="7" creationId="{F4E9C24C-6A3A-4364-82D4-185152A74B1E}"/>
          </ac:spMkLst>
        </pc:spChg>
        <pc:spChg chg="add mod">
          <ac:chgData name="Stalder Marius" userId="eaed8608-1487-411a-a548-7d0447f065d1" providerId="ADAL" clId="{1BB57A7F-400A-4760-AADA-E4DA35BA5F97}" dt="2021-06-21T19:33:26.607" v="2057" actId="20577"/>
          <ac:spMkLst>
            <pc:docMk/>
            <pc:sldMk cId="2375095266" sldId="280"/>
            <ac:spMk id="8" creationId="{DA6A7F59-DF8B-4B0A-812F-B094E368F1BF}"/>
          </ac:spMkLst>
        </pc:spChg>
        <pc:spChg chg="del">
          <ac:chgData name="Stalder Marius" userId="eaed8608-1487-411a-a548-7d0447f065d1" providerId="ADAL" clId="{1BB57A7F-400A-4760-AADA-E4DA35BA5F97}" dt="2021-06-20T19:07:32.234" v="587" actId="478"/>
          <ac:spMkLst>
            <pc:docMk/>
            <pc:sldMk cId="2375095266" sldId="280"/>
            <ac:spMk id="10" creationId="{0A62659D-F5C9-44F8-8AEA-28D448CF107E}"/>
          </ac:spMkLst>
        </pc:spChg>
        <pc:spChg chg="add del mod">
          <ac:chgData name="Stalder Marius" userId="eaed8608-1487-411a-a548-7d0447f065d1" providerId="ADAL" clId="{1BB57A7F-400A-4760-AADA-E4DA35BA5F97}" dt="2021-06-21T10:30:14.376" v="1363" actId="478"/>
          <ac:spMkLst>
            <pc:docMk/>
            <pc:sldMk cId="2375095266" sldId="280"/>
            <ac:spMk id="12" creationId="{CE44D9D6-DE7E-44CF-9A8C-38F727D0C17A}"/>
          </ac:spMkLst>
        </pc:spChg>
        <pc:spChg chg="del mod">
          <ac:chgData name="Stalder Marius" userId="eaed8608-1487-411a-a548-7d0447f065d1" providerId="ADAL" clId="{1BB57A7F-400A-4760-AADA-E4DA35BA5F97}" dt="2021-06-20T19:07:43.462" v="590" actId="478"/>
          <ac:spMkLst>
            <pc:docMk/>
            <pc:sldMk cId="2375095266" sldId="280"/>
            <ac:spMk id="14" creationId="{9EDEC6D2-FF28-4DBF-8135-13E3C3BD2E88}"/>
          </ac:spMkLst>
        </pc:spChg>
        <pc:spChg chg="del mod">
          <ac:chgData name="Stalder Marius" userId="eaed8608-1487-411a-a548-7d0447f065d1" providerId="ADAL" clId="{1BB57A7F-400A-4760-AADA-E4DA35BA5F97}" dt="2021-06-20T19:08:28.214" v="600" actId="478"/>
          <ac:spMkLst>
            <pc:docMk/>
            <pc:sldMk cId="2375095266" sldId="280"/>
            <ac:spMk id="15" creationId="{5B344138-6133-4926-A754-72A50A68DDF0}"/>
          </ac:spMkLst>
        </pc:spChg>
        <pc:spChg chg="del">
          <ac:chgData name="Stalder Marius" userId="eaed8608-1487-411a-a548-7d0447f065d1" providerId="ADAL" clId="{1BB57A7F-400A-4760-AADA-E4DA35BA5F97}" dt="2021-06-20T19:07:44.996" v="591" actId="478"/>
          <ac:spMkLst>
            <pc:docMk/>
            <pc:sldMk cId="2375095266" sldId="280"/>
            <ac:spMk id="16" creationId="{549158DE-36EF-43C9-9140-A7BC863B7391}"/>
          </ac:spMkLst>
        </pc:spChg>
        <pc:spChg chg="del mod">
          <ac:chgData name="Stalder Marius" userId="eaed8608-1487-411a-a548-7d0447f065d1" providerId="ADAL" clId="{1BB57A7F-400A-4760-AADA-E4DA35BA5F97}" dt="2021-06-20T19:08:19.570" v="598" actId="478"/>
          <ac:spMkLst>
            <pc:docMk/>
            <pc:sldMk cId="2375095266" sldId="280"/>
            <ac:spMk id="17" creationId="{0EF9BE01-5E9E-4001-92D5-064F9C6DBFDE}"/>
          </ac:spMkLst>
        </pc:spChg>
        <pc:picChg chg="add mod ord">
          <ac:chgData name="Stalder Marius" userId="eaed8608-1487-411a-a548-7d0447f065d1" providerId="ADAL" clId="{1BB57A7F-400A-4760-AADA-E4DA35BA5F97}" dt="2021-06-21T10:35:32.501" v="1389" actId="1076"/>
          <ac:picMkLst>
            <pc:docMk/>
            <pc:sldMk cId="2375095266" sldId="280"/>
            <ac:picMk id="6" creationId="{901FD2FF-C502-4A85-85E3-8A09B8DABB23}"/>
          </ac:picMkLst>
        </pc:picChg>
        <pc:picChg chg="add mod">
          <ac:chgData name="Stalder Marius" userId="eaed8608-1487-411a-a548-7d0447f065d1" providerId="ADAL" clId="{1BB57A7F-400A-4760-AADA-E4DA35BA5F97}" dt="2021-06-21T19:33:17.045" v="2048" actId="1076"/>
          <ac:picMkLst>
            <pc:docMk/>
            <pc:sldMk cId="2375095266" sldId="280"/>
            <ac:picMk id="9" creationId="{BB908580-76B4-46B2-AEAB-55ECCB6E74E8}"/>
          </ac:picMkLst>
        </pc:picChg>
        <pc:picChg chg="del">
          <ac:chgData name="Stalder Marius" userId="eaed8608-1487-411a-a548-7d0447f065d1" providerId="ADAL" clId="{1BB57A7F-400A-4760-AADA-E4DA35BA5F97}" dt="2021-06-20T19:07:29.721" v="586" actId="478"/>
          <ac:picMkLst>
            <pc:docMk/>
            <pc:sldMk cId="2375095266" sldId="280"/>
            <ac:picMk id="9" creationId="{CB775F0C-4BEF-421F-BD22-55DFEB81C203}"/>
          </ac:picMkLst>
        </pc:picChg>
        <pc:picChg chg="add del mod">
          <ac:chgData name="Stalder Marius" userId="eaed8608-1487-411a-a548-7d0447f065d1" providerId="ADAL" clId="{1BB57A7F-400A-4760-AADA-E4DA35BA5F97}" dt="2021-06-21T10:30:18.689" v="1365" actId="478"/>
          <ac:picMkLst>
            <pc:docMk/>
            <pc:sldMk cId="2375095266" sldId="280"/>
            <ac:picMk id="11" creationId="{1FC19C7E-7B43-4535-86AC-6FA54CB0495A}"/>
          </ac:picMkLst>
        </pc:picChg>
      </pc:sldChg>
      <pc:sldChg chg="addSp delSp modSp mod delAnim modAnim">
        <pc:chgData name="Stalder Marius" userId="eaed8608-1487-411a-a548-7d0447f065d1" providerId="ADAL" clId="{1BB57A7F-400A-4760-AADA-E4DA35BA5F97}" dt="2021-06-21T10:36:53.076" v="1391" actId="1076"/>
        <pc:sldMkLst>
          <pc:docMk/>
          <pc:sldMk cId="4122368363" sldId="281"/>
        </pc:sldMkLst>
        <pc:spChg chg="mod">
          <ac:chgData name="Stalder Marius" userId="eaed8608-1487-411a-a548-7d0447f065d1" providerId="ADAL" clId="{1BB57A7F-400A-4760-AADA-E4DA35BA5F97}" dt="2021-06-20T19:16:27.511" v="704" actId="20577"/>
          <ac:spMkLst>
            <pc:docMk/>
            <pc:sldMk cId="4122368363" sldId="281"/>
            <ac:spMk id="2" creationId="{B5601F7E-BD24-4A60-AFB1-D0EE2616C73D}"/>
          </ac:spMkLst>
        </pc:spChg>
        <pc:spChg chg="add del mod">
          <ac:chgData name="Stalder Marius" userId="eaed8608-1487-411a-a548-7d0447f065d1" providerId="ADAL" clId="{1BB57A7F-400A-4760-AADA-E4DA35BA5F97}" dt="2021-06-20T19:16:30.113" v="705"/>
          <ac:spMkLst>
            <pc:docMk/>
            <pc:sldMk cId="4122368363" sldId="281"/>
            <ac:spMk id="4" creationId="{E6AFC807-17B7-4120-8FF3-BA06C35FB0C8}"/>
          </ac:spMkLst>
        </pc:spChg>
        <pc:spChg chg="add del mod">
          <ac:chgData name="Stalder Marius" userId="eaed8608-1487-411a-a548-7d0447f065d1" providerId="ADAL" clId="{1BB57A7F-400A-4760-AADA-E4DA35BA5F97}" dt="2021-06-20T19:25:09.140" v="743" actId="478"/>
          <ac:spMkLst>
            <pc:docMk/>
            <pc:sldMk cId="4122368363" sldId="281"/>
            <ac:spMk id="6" creationId="{B72DE3EC-C7D7-47E1-9994-416CF87BF436}"/>
          </ac:spMkLst>
        </pc:spChg>
        <pc:spChg chg="add mod">
          <ac:chgData name="Stalder Marius" userId="eaed8608-1487-411a-a548-7d0447f065d1" providerId="ADAL" clId="{1BB57A7F-400A-4760-AADA-E4DA35BA5F97}" dt="2021-06-20T19:32:13.424" v="841" actId="14100"/>
          <ac:spMkLst>
            <pc:docMk/>
            <pc:sldMk cId="4122368363" sldId="281"/>
            <ac:spMk id="7" creationId="{24745C61-2739-4065-88B8-8FCDD5EF8DDC}"/>
          </ac:spMkLst>
        </pc:spChg>
        <pc:spChg chg="add mod">
          <ac:chgData name="Stalder Marius" userId="eaed8608-1487-411a-a548-7d0447f065d1" providerId="ADAL" clId="{1BB57A7F-400A-4760-AADA-E4DA35BA5F97}" dt="2021-06-20T19:27:42.208" v="775" actId="782"/>
          <ac:spMkLst>
            <pc:docMk/>
            <pc:sldMk cId="4122368363" sldId="281"/>
            <ac:spMk id="8" creationId="{8F46E2DC-36AC-442B-B4B7-51AA4F4845BE}"/>
          </ac:spMkLst>
        </pc:spChg>
        <pc:spChg chg="del">
          <ac:chgData name="Stalder Marius" userId="eaed8608-1487-411a-a548-7d0447f065d1" providerId="ADAL" clId="{1BB57A7F-400A-4760-AADA-E4DA35BA5F97}" dt="2021-06-20T19:15:40.230" v="692" actId="478"/>
          <ac:spMkLst>
            <pc:docMk/>
            <pc:sldMk cId="4122368363" sldId="281"/>
            <ac:spMk id="10" creationId="{0A62659D-F5C9-44F8-8AEA-28D448CF107E}"/>
          </ac:spMkLst>
        </pc:spChg>
        <pc:spChg chg="add del mod">
          <ac:chgData name="Stalder Marius" userId="eaed8608-1487-411a-a548-7d0447f065d1" providerId="ADAL" clId="{1BB57A7F-400A-4760-AADA-E4DA35BA5F97}" dt="2021-06-20T19:25:46.603" v="751" actId="478"/>
          <ac:spMkLst>
            <pc:docMk/>
            <pc:sldMk cId="4122368363" sldId="281"/>
            <ac:spMk id="11" creationId="{CF855E2C-C50A-48F5-885A-5C377050A035}"/>
          </ac:spMkLst>
        </pc:spChg>
        <pc:spChg chg="add del">
          <ac:chgData name="Stalder Marius" userId="eaed8608-1487-411a-a548-7d0447f065d1" providerId="ADAL" clId="{1BB57A7F-400A-4760-AADA-E4DA35BA5F97}" dt="2021-06-20T19:21:28.547" v="734"/>
          <ac:spMkLst>
            <pc:docMk/>
            <pc:sldMk cId="4122368363" sldId="281"/>
            <ac:spMk id="12" creationId="{2AEF6AE8-D31C-4948-AAA2-9D1D02DA879A}"/>
          </ac:spMkLst>
        </pc:spChg>
        <pc:spChg chg="add mod">
          <ac:chgData name="Stalder Marius" userId="eaed8608-1487-411a-a548-7d0447f065d1" providerId="ADAL" clId="{1BB57A7F-400A-4760-AADA-E4DA35BA5F97}" dt="2021-06-20T19:32:08.329" v="840" actId="14100"/>
          <ac:spMkLst>
            <pc:docMk/>
            <pc:sldMk cId="4122368363" sldId="281"/>
            <ac:spMk id="13" creationId="{7CB7EEDF-D566-4E67-9DE4-8564B6F5B267}"/>
          </ac:spMkLst>
        </pc:spChg>
        <pc:spChg chg="del mod">
          <ac:chgData name="Stalder Marius" userId="eaed8608-1487-411a-a548-7d0447f065d1" providerId="ADAL" clId="{1BB57A7F-400A-4760-AADA-E4DA35BA5F97}" dt="2021-06-20T19:15:45.022" v="694" actId="478"/>
          <ac:spMkLst>
            <pc:docMk/>
            <pc:sldMk cId="4122368363" sldId="281"/>
            <ac:spMk id="14" creationId="{9EDEC6D2-FF28-4DBF-8135-13E3C3BD2E88}"/>
          </ac:spMkLst>
        </pc:spChg>
        <pc:spChg chg="del">
          <ac:chgData name="Stalder Marius" userId="eaed8608-1487-411a-a548-7d0447f065d1" providerId="ADAL" clId="{1BB57A7F-400A-4760-AADA-E4DA35BA5F97}" dt="2021-06-20T19:15:54.787" v="696" actId="478"/>
          <ac:spMkLst>
            <pc:docMk/>
            <pc:sldMk cId="4122368363" sldId="281"/>
            <ac:spMk id="15" creationId="{5B344138-6133-4926-A754-72A50A68DDF0}"/>
          </ac:spMkLst>
        </pc:spChg>
        <pc:spChg chg="del">
          <ac:chgData name="Stalder Marius" userId="eaed8608-1487-411a-a548-7d0447f065d1" providerId="ADAL" clId="{1BB57A7F-400A-4760-AADA-E4DA35BA5F97}" dt="2021-06-20T19:15:48.474" v="695" actId="478"/>
          <ac:spMkLst>
            <pc:docMk/>
            <pc:sldMk cId="4122368363" sldId="281"/>
            <ac:spMk id="16" creationId="{549158DE-36EF-43C9-9140-A7BC863B7391}"/>
          </ac:spMkLst>
        </pc:spChg>
        <pc:spChg chg="del">
          <ac:chgData name="Stalder Marius" userId="eaed8608-1487-411a-a548-7d0447f065d1" providerId="ADAL" clId="{1BB57A7F-400A-4760-AADA-E4DA35BA5F97}" dt="2021-06-20T19:16:00.567" v="697" actId="478"/>
          <ac:spMkLst>
            <pc:docMk/>
            <pc:sldMk cId="4122368363" sldId="281"/>
            <ac:spMk id="17" creationId="{0EF9BE01-5E9E-4001-92D5-064F9C6DBFDE}"/>
          </ac:spMkLst>
        </pc:spChg>
        <pc:spChg chg="add mod">
          <ac:chgData name="Stalder Marius" userId="eaed8608-1487-411a-a548-7d0447f065d1" providerId="ADAL" clId="{1BB57A7F-400A-4760-AADA-E4DA35BA5F97}" dt="2021-06-20T19:28:04.189" v="778" actId="20577"/>
          <ac:spMkLst>
            <pc:docMk/>
            <pc:sldMk cId="4122368363" sldId="281"/>
            <ac:spMk id="18" creationId="{958C594E-0F4C-4E2C-845B-FCF696400D21}"/>
          </ac:spMkLst>
        </pc:spChg>
        <pc:spChg chg="add mod ord">
          <ac:chgData name="Stalder Marius" userId="eaed8608-1487-411a-a548-7d0447f065d1" providerId="ADAL" clId="{1BB57A7F-400A-4760-AADA-E4DA35BA5F97}" dt="2021-06-20T19:34:00.940" v="884" actId="14100"/>
          <ac:spMkLst>
            <pc:docMk/>
            <pc:sldMk cId="4122368363" sldId="281"/>
            <ac:spMk id="19" creationId="{E189121E-9EFC-4BC9-BB0F-C3032A659822}"/>
          </ac:spMkLst>
        </pc:spChg>
        <pc:spChg chg="add del mod">
          <ac:chgData name="Stalder Marius" userId="eaed8608-1487-411a-a548-7d0447f065d1" providerId="ADAL" clId="{1BB57A7F-400A-4760-AADA-E4DA35BA5F97}" dt="2021-06-20T19:25:19.786" v="744" actId="478"/>
          <ac:spMkLst>
            <pc:docMk/>
            <pc:sldMk cId="4122368363" sldId="281"/>
            <ac:spMk id="20" creationId="{C827D944-5005-4A0F-BDFF-F1AD3A1E34B0}"/>
          </ac:spMkLst>
        </pc:spChg>
        <pc:spChg chg="add mod">
          <ac:chgData name="Stalder Marius" userId="eaed8608-1487-411a-a548-7d0447f065d1" providerId="ADAL" clId="{1BB57A7F-400A-4760-AADA-E4DA35BA5F97}" dt="2021-06-20T19:30:18.900" v="818" actId="782"/>
          <ac:spMkLst>
            <pc:docMk/>
            <pc:sldMk cId="4122368363" sldId="281"/>
            <ac:spMk id="21" creationId="{0B3A3919-CD26-4198-8D42-8D0DC5243ECA}"/>
          </ac:spMkLst>
        </pc:spChg>
        <pc:spChg chg="add mod">
          <ac:chgData name="Stalder Marius" userId="eaed8608-1487-411a-a548-7d0447f065d1" providerId="ADAL" clId="{1BB57A7F-400A-4760-AADA-E4DA35BA5F97}" dt="2021-06-20T19:31:14.090" v="820" actId="207"/>
          <ac:spMkLst>
            <pc:docMk/>
            <pc:sldMk cId="4122368363" sldId="281"/>
            <ac:spMk id="22" creationId="{02CE512E-2E33-43EC-8111-59FD9F54559B}"/>
          </ac:spMkLst>
        </pc:spChg>
        <pc:spChg chg="add del mod">
          <ac:chgData name="Stalder Marius" userId="eaed8608-1487-411a-a548-7d0447f065d1" providerId="ADAL" clId="{1BB57A7F-400A-4760-AADA-E4DA35BA5F97}" dt="2021-06-20T19:29:29.653" v="796" actId="478"/>
          <ac:spMkLst>
            <pc:docMk/>
            <pc:sldMk cId="4122368363" sldId="281"/>
            <ac:spMk id="23" creationId="{F80B8632-B4C9-492D-AEE9-B7B31DC6A229}"/>
          </ac:spMkLst>
        </pc:spChg>
        <pc:spChg chg="add del mod">
          <ac:chgData name="Stalder Marius" userId="eaed8608-1487-411a-a548-7d0447f065d1" providerId="ADAL" clId="{1BB57A7F-400A-4760-AADA-E4DA35BA5F97}" dt="2021-06-20T19:29:08.811" v="786" actId="478"/>
          <ac:spMkLst>
            <pc:docMk/>
            <pc:sldMk cId="4122368363" sldId="281"/>
            <ac:spMk id="24" creationId="{DC01CD40-E9F2-45EE-BC63-F847B5CAF5EC}"/>
          </ac:spMkLst>
        </pc:spChg>
        <pc:spChg chg="add mod">
          <ac:chgData name="Stalder Marius" userId="eaed8608-1487-411a-a548-7d0447f065d1" providerId="ADAL" clId="{1BB57A7F-400A-4760-AADA-E4DA35BA5F97}" dt="2021-06-20T19:31:17.203" v="821" actId="207"/>
          <ac:spMkLst>
            <pc:docMk/>
            <pc:sldMk cId="4122368363" sldId="281"/>
            <ac:spMk id="25" creationId="{0BA818D6-3AE0-4F2B-B4AF-247C1D2BB95A}"/>
          </ac:spMkLst>
        </pc:spChg>
        <pc:spChg chg="add mod">
          <ac:chgData name="Stalder Marius" userId="eaed8608-1487-411a-a548-7d0447f065d1" providerId="ADAL" clId="{1BB57A7F-400A-4760-AADA-E4DA35BA5F97}" dt="2021-06-20T19:31:21.344" v="822" actId="207"/>
          <ac:spMkLst>
            <pc:docMk/>
            <pc:sldMk cId="4122368363" sldId="281"/>
            <ac:spMk id="26" creationId="{A2E2A46E-1716-4048-80A7-898842AADF22}"/>
          </ac:spMkLst>
        </pc:spChg>
        <pc:spChg chg="add del mod">
          <ac:chgData name="Stalder Marius" userId="eaed8608-1487-411a-a548-7d0447f065d1" providerId="ADAL" clId="{1BB57A7F-400A-4760-AADA-E4DA35BA5F97}" dt="2021-06-20T19:32:52.952" v="859" actId="478"/>
          <ac:spMkLst>
            <pc:docMk/>
            <pc:sldMk cId="4122368363" sldId="281"/>
            <ac:spMk id="27" creationId="{FD525190-8458-45B1-9110-78287667F3DB}"/>
          </ac:spMkLst>
        </pc:spChg>
        <pc:spChg chg="add mod">
          <ac:chgData name="Stalder Marius" userId="eaed8608-1487-411a-a548-7d0447f065d1" providerId="ADAL" clId="{1BB57A7F-400A-4760-AADA-E4DA35BA5F97}" dt="2021-06-20T19:33:45.893" v="879" actId="1076"/>
          <ac:spMkLst>
            <pc:docMk/>
            <pc:sldMk cId="4122368363" sldId="281"/>
            <ac:spMk id="28" creationId="{FCC6159C-4B43-4AD4-9DAC-158088D88082}"/>
          </ac:spMkLst>
        </pc:spChg>
        <pc:spChg chg="add del mod">
          <ac:chgData name="Stalder Marius" userId="eaed8608-1487-411a-a548-7d0447f065d1" providerId="ADAL" clId="{1BB57A7F-400A-4760-AADA-E4DA35BA5F97}" dt="2021-06-20T19:34:12.214" v="886" actId="478"/>
          <ac:spMkLst>
            <pc:docMk/>
            <pc:sldMk cId="4122368363" sldId="281"/>
            <ac:spMk id="29" creationId="{B79FFBF7-ED7F-4BA5-85C6-2F336182CCAA}"/>
          </ac:spMkLst>
        </pc:spChg>
        <pc:spChg chg="add mod">
          <ac:chgData name="Stalder Marius" userId="eaed8608-1487-411a-a548-7d0447f065d1" providerId="ADAL" clId="{1BB57A7F-400A-4760-AADA-E4DA35BA5F97}" dt="2021-06-20T19:34:40.421" v="903" actId="313"/>
          <ac:spMkLst>
            <pc:docMk/>
            <pc:sldMk cId="4122368363" sldId="281"/>
            <ac:spMk id="30" creationId="{2AAD41D0-0F66-4A74-9626-79EA18A861FB}"/>
          </ac:spMkLst>
        </pc:spChg>
        <pc:spChg chg="add mod">
          <ac:chgData name="Stalder Marius" userId="eaed8608-1487-411a-a548-7d0447f065d1" providerId="ADAL" clId="{1BB57A7F-400A-4760-AADA-E4DA35BA5F97}" dt="2021-06-20T19:37:19.139" v="924" actId="1076"/>
          <ac:spMkLst>
            <pc:docMk/>
            <pc:sldMk cId="4122368363" sldId="281"/>
            <ac:spMk id="31" creationId="{317F7CE0-9649-4BA9-9D7B-FAACD82B6149}"/>
          </ac:spMkLst>
        </pc:spChg>
        <pc:spChg chg="add mod">
          <ac:chgData name="Stalder Marius" userId="eaed8608-1487-411a-a548-7d0447f065d1" providerId="ADAL" clId="{1BB57A7F-400A-4760-AADA-E4DA35BA5F97}" dt="2021-06-20T19:37:19.139" v="924" actId="1076"/>
          <ac:spMkLst>
            <pc:docMk/>
            <pc:sldMk cId="4122368363" sldId="281"/>
            <ac:spMk id="32" creationId="{86426775-CE69-47F0-B2C6-5DBCEE657920}"/>
          </ac:spMkLst>
        </pc:spChg>
        <pc:spChg chg="add mod">
          <ac:chgData name="Stalder Marius" userId="eaed8608-1487-411a-a548-7d0447f065d1" providerId="ADAL" clId="{1BB57A7F-400A-4760-AADA-E4DA35BA5F97}" dt="2021-06-21T10:36:53.076" v="1391" actId="1076"/>
          <ac:spMkLst>
            <pc:docMk/>
            <pc:sldMk cId="4122368363" sldId="281"/>
            <ac:spMk id="33" creationId="{B1407685-6B80-4901-AAD4-CC78D3A7E6B5}"/>
          </ac:spMkLst>
        </pc:spChg>
        <pc:picChg chg="del">
          <ac:chgData name="Stalder Marius" userId="eaed8608-1487-411a-a548-7d0447f065d1" providerId="ADAL" clId="{1BB57A7F-400A-4760-AADA-E4DA35BA5F97}" dt="2021-06-20T19:15:38.030" v="691" actId="478"/>
          <ac:picMkLst>
            <pc:docMk/>
            <pc:sldMk cId="4122368363" sldId="281"/>
            <ac:picMk id="9" creationId="{CB775F0C-4BEF-421F-BD22-55DFEB81C203}"/>
          </ac:picMkLst>
        </pc:picChg>
      </pc:sldChg>
      <pc:sldChg chg="addSp delSp modSp add mod delAnim">
        <pc:chgData name="Stalder Marius" userId="eaed8608-1487-411a-a548-7d0447f065d1" providerId="ADAL" clId="{1BB57A7F-400A-4760-AADA-E4DA35BA5F97}" dt="2021-06-21T10:22:37.149" v="1361" actId="20577"/>
        <pc:sldMkLst>
          <pc:docMk/>
          <pc:sldMk cId="2115935627" sldId="282"/>
        </pc:sldMkLst>
        <pc:spChg chg="mod">
          <ac:chgData name="Stalder Marius" userId="eaed8608-1487-411a-a548-7d0447f065d1" providerId="ADAL" clId="{1BB57A7F-400A-4760-AADA-E4DA35BA5F97}" dt="2021-06-20T19:42:20.950" v="956" actId="20577"/>
          <ac:spMkLst>
            <pc:docMk/>
            <pc:sldMk cId="2115935627" sldId="282"/>
            <ac:spMk id="2" creationId="{B5601F7E-BD24-4A60-AFB1-D0EE2616C73D}"/>
          </ac:spMkLst>
        </pc:spChg>
        <pc:spChg chg="add mod">
          <ac:chgData name="Stalder Marius" userId="eaed8608-1487-411a-a548-7d0447f065d1" providerId="ADAL" clId="{1BB57A7F-400A-4760-AADA-E4DA35BA5F97}" dt="2021-06-21T10:20:44.414" v="1281" actId="1035"/>
          <ac:spMkLst>
            <pc:docMk/>
            <pc:sldMk cId="2115935627" sldId="282"/>
            <ac:spMk id="3" creationId="{A5CB5843-D923-4894-BDB4-F2539F27D09C}"/>
          </ac:spMkLst>
        </pc:spChg>
        <pc:spChg chg="del">
          <ac:chgData name="Stalder Marius" userId="eaed8608-1487-411a-a548-7d0447f065d1" providerId="ADAL" clId="{1BB57A7F-400A-4760-AADA-E4DA35BA5F97}" dt="2021-06-20T19:42:41.616" v="966" actId="478"/>
          <ac:spMkLst>
            <pc:docMk/>
            <pc:sldMk cId="2115935627" sldId="282"/>
            <ac:spMk id="7" creationId="{24745C61-2739-4065-88B8-8FCDD5EF8DDC}"/>
          </ac:spMkLst>
        </pc:spChg>
        <pc:spChg chg="del">
          <ac:chgData name="Stalder Marius" userId="eaed8608-1487-411a-a548-7d0447f065d1" providerId="ADAL" clId="{1BB57A7F-400A-4760-AADA-E4DA35BA5F97}" dt="2021-06-20T19:42:32.160" v="961" actId="478"/>
          <ac:spMkLst>
            <pc:docMk/>
            <pc:sldMk cId="2115935627" sldId="282"/>
            <ac:spMk id="8" creationId="{8F46E2DC-36AC-442B-B4B7-51AA4F4845BE}"/>
          </ac:spMkLst>
        </pc:spChg>
        <pc:spChg chg="del mod">
          <ac:chgData name="Stalder Marius" userId="eaed8608-1487-411a-a548-7d0447f065d1" providerId="ADAL" clId="{1BB57A7F-400A-4760-AADA-E4DA35BA5F97}" dt="2021-06-20T19:42:53.124" v="971" actId="478"/>
          <ac:spMkLst>
            <pc:docMk/>
            <pc:sldMk cId="2115935627" sldId="282"/>
            <ac:spMk id="13" creationId="{7CB7EEDF-D566-4E67-9DE4-8564B6F5B267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16" creationId="{35C8B42C-EF1D-4EEA-93A0-1FE625EAC857}"/>
          </ac:spMkLst>
        </pc:spChg>
        <pc:spChg chg="del">
          <ac:chgData name="Stalder Marius" userId="eaed8608-1487-411a-a548-7d0447f065d1" providerId="ADAL" clId="{1BB57A7F-400A-4760-AADA-E4DA35BA5F97}" dt="2021-06-20T19:42:38.241" v="964" actId="478"/>
          <ac:spMkLst>
            <pc:docMk/>
            <pc:sldMk cId="2115935627" sldId="282"/>
            <ac:spMk id="18" creationId="{958C594E-0F4C-4E2C-845B-FCF696400D21}"/>
          </ac:spMkLst>
        </pc:spChg>
        <pc:spChg chg="del">
          <ac:chgData name="Stalder Marius" userId="eaed8608-1487-411a-a548-7d0447f065d1" providerId="ADAL" clId="{1BB57A7F-400A-4760-AADA-E4DA35BA5F97}" dt="2021-06-20T19:42:47.377" v="969" actId="478"/>
          <ac:spMkLst>
            <pc:docMk/>
            <pc:sldMk cId="2115935627" sldId="282"/>
            <ac:spMk id="19" creationId="{E189121E-9EFC-4BC9-BB0F-C3032A659822}"/>
          </ac:spMkLst>
        </pc:spChg>
        <pc:spChg chg="add mod">
          <ac:chgData name="Stalder Marius" userId="eaed8608-1487-411a-a548-7d0447f065d1" providerId="ADAL" clId="{1BB57A7F-400A-4760-AADA-E4DA35BA5F97}" dt="2021-06-21T10:21:17.334" v="1350" actId="1035"/>
          <ac:spMkLst>
            <pc:docMk/>
            <pc:sldMk cId="2115935627" sldId="282"/>
            <ac:spMk id="20" creationId="{B610004C-2EEA-427A-AD3F-26C25010D1D5}"/>
          </ac:spMkLst>
        </pc:spChg>
        <pc:spChg chg="del">
          <ac:chgData name="Stalder Marius" userId="eaed8608-1487-411a-a548-7d0447f065d1" providerId="ADAL" clId="{1BB57A7F-400A-4760-AADA-E4DA35BA5F97}" dt="2021-06-20T19:42:36.337" v="963" actId="478"/>
          <ac:spMkLst>
            <pc:docMk/>
            <pc:sldMk cId="2115935627" sldId="282"/>
            <ac:spMk id="21" creationId="{0B3A3919-CD26-4198-8D42-8D0DC5243ECA}"/>
          </ac:spMkLst>
        </pc:spChg>
        <pc:spChg chg="add mod">
          <ac:chgData name="Stalder Marius" userId="eaed8608-1487-411a-a548-7d0447f065d1" providerId="ADAL" clId="{1BB57A7F-400A-4760-AADA-E4DA35BA5F97}" dt="2021-06-21T10:20:56.652" v="1289" actId="1035"/>
          <ac:spMkLst>
            <pc:docMk/>
            <pc:sldMk cId="2115935627" sldId="282"/>
            <ac:spMk id="21" creationId="{3A0DEE4C-90E7-4437-8627-670722470619}"/>
          </ac:spMkLst>
        </pc:spChg>
        <pc:spChg chg="del">
          <ac:chgData name="Stalder Marius" userId="eaed8608-1487-411a-a548-7d0447f065d1" providerId="ADAL" clId="{1BB57A7F-400A-4760-AADA-E4DA35BA5F97}" dt="2021-06-20T19:42:30.834" v="960" actId="478"/>
          <ac:spMkLst>
            <pc:docMk/>
            <pc:sldMk cId="2115935627" sldId="282"/>
            <ac:spMk id="22" creationId="{02CE512E-2E33-43EC-8111-59FD9F54559B}"/>
          </ac:spMkLst>
        </pc:spChg>
        <pc:spChg chg="add mod">
          <ac:chgData name="Stalder Marius" userId="eaed8608-1487-411a-a548-7d0447f065d1" providerId="ADAL" clId="{1BB57A7F-400A-4760-AADA-E4DA35BA5F97}" dt="2021-06-21T10:20:24.366" v="1272" actId="1076"/>
          <ac:spMkLst>
            <pc:docMk/>
            <pc:sldMk cId="2115935627" sldId="282"/>
            <ac:spMk id="23" creationId="{0A077008-907E-4AD1-B49D-BD5690B5F600}"/>
          </ac:spMkLst>
        </pc:spChg>
        <pc:spChg chg="add del mod">
          <ac:chgData name="Stalder Marius" userId="eaed8608-1487-411a-a548-7d0447f065d1" providerId="ADAL" clId="{1BB57A7F-400A-4760-AADA-E4DA35BA5F97}" dt="2021-06-21T10:10:23.679" v="1202" actId="478"/>
          <ac:spMkLst>
            <pc:docMk/>
            <pc:sldMk cId="2115935627" sldId="282"/>
            <ac:spMk id="24" creationId="{00634811-9E50-45E3-8EA0-7E003DEC4F00}"/>
          </ac:spMkLst>
        </pc:spChg>
        <pc:spChg chg="add mod">
          <ac:chgData name="Stalder Marius" userId="eaed8608-1487-411a-a548-7d0447f065d1" providerId="ADAL" clId="{1BB57A7F-400A-4760-AADA-E4DA35BA5F97}" dt="2021-06-21T10:20:10.697" v="1270" actId="1076"/>
          <ac:spMkLst>
            <pc:docMk/>
            <pc:sldMk cId="2115935627" sldId="282"/>
            <ac:spMk id="25" creationId="{084BAFF8-DAC8-4894-B4D8-0F721EA83CED}"/>
          </ac:spMkLst>
        </pc:spChg>
        <pc:spChg chg="del">
          <ac:chgData name="Stalder Marius" userId="eaed8608-1487-411a-a548-7d0447f065d1" providerId="ADAL" clId="{1BB57A7F-400A-4760-AADA-E4DA35BA5F97}" dt="2021-06-20T19:42:39.898" v="965" actId="478"/>
          <ac:spMkLst>
            <pc:docMk/>
            <pc:sldMk cId="2115935627" sldId="282"/>
            <ac:spMk id="25" creationId="{0BA818D6-3AE0-4F2B-B4AF-247C1D2BB95A}"/>
          </ac:spMkLst>
        </pc:spChg>
        <pc:spChg chg="add mod">
          <ac:chgData name="Stalder Marius" userId="eaed8608-1487-411a-a548-7d0447f065d1" providerId="ADAL" clId="{1BB57A7F-400A-4760-AADA-E4DA35BA5F97}" dt="2021-06-21T10:21:09.041" v="1316" actId="1036"/>
          <ac:spMkLst>
            <pc:docMk/>
            <pc:sldMk cId="2115935627" sldId="282"/>
            <ac:spMk id="26" creationId="{49908ABC-C7DC-4EDF-BE5B-4B907F9F9B98}"/>
          </ac:spMkLst>
        </pc:spChg>
        <pc:spChg chg="del">
          <ac:chgData name="Stalder Marius" userId="eaed8608-1487-411a-a548-7d0447f065d1" providerId="ADAL" clId="{1BB57A7F-400A-4760-AADA-E4DA35BA5F97}" dt="2021-06-20T19:42:34.079" v="962" actId="478"/>
          <ac:spMkLst>
            <pc:docMk/>
            <pc:sldMk cId="2115935627" sldId="282"/>
            <ac:spMk id="26" creationId="{A2E2A46E-1716-4048-80A7-898842AADF22}"/>
          </ac:spMkLst>
        </pc:spChg>
        <pc:spChg chg="add mod">
          <ac:chgData name="Stalder Marius" userId="eaed8608-1487-411a-a548-7d0447f065d1" providerId="ADAL" clId="{1BB57A7F-400A-4760-AADA-E4DA35BA5F97}" dt="2021-06-21T10:20:10.697" v="1270" actId="1076"/>
          <ac:spMkLst>
            <pc:docMk/>
            <pc:sldMk cId="2115935627" sldId="282"/>
            <ac:spMk id="28" creationId="{2B3148B1-09C1-43B1-BA69-6B93341E92BA}"/>
          </ac:spMkLst>
        </pc:spChg>
        <pc:spChg chg="del">
          <ac:chgData name="Stalder Marius" userId="eaed8608-1487-411a-a548-7d0447f065d1" providerId="ADAL" clId="{1BB57A7F-400A-4760-AADA-E4DA35BA5F97}" dt="2021-06-20T19:42:27.298" v="958" actId="478"/>
          <ac:spMkLst>
            <pc:docMk/>
            <pc:sldMk cId="2115935627" sldId="282"/>
            <ac:spMk id="28" creationId="{FCC6159C-4B43-4AD4-9DAC-158088D88082}"/>
          </ac:spMkLst>
        </pc:spChg>
        <pc:spChg chg="add mod">
          <ac:chgData name="Stalder Marius" userId="eaed8608-1487-411a-a548-7d0447f065d1" providerId="ADAL" clId="{1BB57A7F-400A-4760-AADA-E4DA35BA5F97}" dt="2021-06-21T10:22:37.149" v="1361" actId="20577"/>
          <ac:spMkLst>
            <pc:docMk/>
            <pc:sldMk cId="2115935627" sldId="282"/>
            <ac:spMk id="29" creationId="{8D94AE6F-522D-4526-8AF6-4D0D4D2D3CCC}"/>
          </ac:spMkLst>
        </pc:spChg>
        <pc:spChg chg="del">
          <ac:chgData name="Stalder Marius" userId="eaed8608-1487-411a-a548-7d0447f065d1" providerId="ADAL" clId="{1BB57A7F-400A-4760-AADA-E4DA35BA5F97}" dt="2021-06-20T19:42:28.861" v="959" actId="478"/>
          <ac:spMkLst>
            <pc:docMk/>
            <pc:sldMk cId="2115935627" sldId="282"/>
            <ac:spMk id="30" creationId="{2AAD41D0-0F66-4A74-9626-79EA18A861FB}"/>
          </ac:spMkLst>
        </pc:spChg>
        <pc:spChg chg="del">
          <ac:chgData name="Stalder Marius" userId="eaed8608-1487-411a-a548-7d0447f065d1" providerId="ADAL" clId="{1BB57A7F-400A-4760-AADA-E4DA35BA5F97}" dt="2021-06-20T19:42:45.271" v="968" actId="478"/>
          <ac:spMkLst>
            <pc:docMk/>
            <pc:sldMk cId="2115935627" sldId="282"/>
            <ac:spMk id="31" creationId="{317F7CE0-9649-4BA9-9D7B-FAACD82B6149}"/>
          </ac:spMkLst>
        </pc:spChg>
        <pc:spChg chg="add mod">
          <ac:chgData name="Stalder Marius" userId="eaed8608-1487-411a-a548-7d0447f065d1" providerId="ADAL" clId="{1BB57A7F-400A-4760-AADA-E4DA35BA5F97}" dt="2021-06-21T10:20:33.028" v="1273" actId="1076"/>
          <ac:spMkLst>
            <pc:docMk/>
            <pc:sldMk cId="2115935627" sldId="282"/>
            <ac:spMk id="31" creationId="{F6BA54FF-C78C-4888-88FE-5D08E6159CA9}"/>
          </ac:spMkLst>
        </pc:spChg>
        <pc:spChg chg="del">
          <ac:chgData name="Stalder Marius" userId="eaed8608-1487-411a-a548-7d0447f065d1" providerId="ADAL" clId="{1BB57A7F-400A-4760-AADA-E4DA35BA5F97}" dt="2021-06-20T19:42:43.698" v="967" actId="478"/>
          <ac:spMkLst>
            <pc:docMk/>
            <pc:sldMk cId="2115935627" sldId="282"/>
            <ac:spMk id="32" creationId="{86426775-CE69-47F0-B2C6-5DBCEE657920}"/>
          </ac:spMkLst>
        </pc:spChg>
        <pc:spChg chg="del">
          <ac:chgData name="Stalder Marius" userId="eaed8608-1487-411a-a548-7d0447f065d1" providerId="ADAL" clId="{1BB57A7F-400A-4760-AADA-E4DA35BA5F97}" dt="2021-06-20T19:42:49.696" v="970" actId="478"/>
          <ac:spMkLst>
            <pc:docMk/>
            <pc:sldMk cId="2115935627" sldId="282"/>
            <ac:spMk id="33" creationId="{B1407685-6B80-4901-AAD4-CC78D3A7E6B5}"/>
          </ac:spMkLst>
        </pc:spChg>
        <pc:spChg chg="add mod">
          <ac:chgData name="Stalder Marius" userId="eaed8608-1487-411a-a548-7d0447f065d1" providerId="ADAL" clId="{1BB57A7F-400A-4760-AADA-E4DA35BA5F97}" dt="2021-06-21T10:21:36.539" v="1352" actId="1076"/>
          <ac:spMkLst>
            <pc:docMk/>
            <pc:sldMk cId="2115935627" sldId="282"/>
            <ac:spMk id="34" creationId="{1AF48991-E903-4676-BEC6-A43CBBD5392B}"/>
          </ac:spMkLst>
        </pc:spChg>
        <pc:spChg chg="add mod">
          <ac:chgData name="Stalder Marius" userId="eaed8608-1487-411a-a548-7d0447f065d1" providerId="ADAL" clId="{1BB57A7F-400A-4760-AADA-E4DA35BA5F97}" dt="2021-06-21T10:21:56.399" v="1354" actId="1076"/>
          <ac:spMkLst>
            <pc:docMk/>
            <pc:sldMk cId="2115935627" sldId="282"/>
            <ac:spMk id="36" creationId="{B45A99E4-3FDD-431F-A54C-5F31DE06E092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0" creationId="{12934294-AB4C-4966-A27A-789B312B2E79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1" creationId="{A00388A8-8AC2-4055-9077-DD7F95CC7563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2" creationId="{F1C4B0E7-7166-4956-88FE-03E4DD72E569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3" creationId="{E23174AC-ACFB-47D5-9EE9-F0DC5F41F6B4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4" creationId="{61D8A72A-48D0-4CB2-828F-16253444B92B}"/>
          </ac:spMkLst>
        </pc:spChg>
        <pc:spChg chg="add mod">
          <ac:chgData name="Stalder Marius" userId="eaed8608-1487-411a-a548-7d0447f065d1" providerId="ADAL" clId="{1BB57A7F-400A-4760-AADA-E4DA35BA5F97}" dt="2021-06-21T10:21:14.061" v="1335" actId="1035"/>
          <ac:spMkLst>
            <pc:docMk/>
            <pc:sldMk cId="2115935627" sldId="282"/>
            <ac:spMk id="45" creationId="{FD815B97-99BA-4CA5-B724-06100D320078}"/>
          </ac:spMkLst>
        </pc:spChg>
        <pc:spChg chg="add mod">
          <ac:chgData name="Stalder Marius" userId="eaed8608-1487-411a-a548-7d0447f065d1" providerId="ADAL" clId="{1BB57A7F-400A-4760-AADA-E4DA35BA5F97}" dt="2021-06-21T10:21:03.057" v="1296" actId="1035"/>
          <ac:spMkLst>
            <pc:docMk/>
            <pc:sldMk cId="2115935627" sldId="282"/>
            <ac:spMk id="46" creationId="{1AAA5D49-35EE-4602-AA18-571BEC5A79DD}"/>
          </ac:spMkLst>
        </pc:spChg>
        <pc:picChg chg="add del mod">
          <ac:chgData name="Stalder Marius" userId="eaed8608-1487-411a-a548-7d0447f065d1" providerId="ADAL" clId="{1BB57A7F-400A-4760-AADA-E4DA35BA5F97}" dt="2021-06-20T19:58:37.158" v="1129" actId="478"/>
          <ac:picMkLst>
            <pc:docMk/>
            <pc:sldMk cId="2115935627" sldId="282"/>
            <ac:picMk id="4" creationId="{F7D1F8F0-1C40-43E9-B251-CC869E17C501}"/>
          </ac:picMkLst>
        </pc:picChg>
        <pc:picChg chg="add mod">
          <ac:chgData name="Stalder Marius" userId="eaed8608-1487-411a-a548-7d0447f065d1" providerId="ADAL" clId="{1BB57A7F-400A-4760-AADA-E4DA35BA5F97}" dt="2021-06-21T10:20:20.368" v="1271" actId="14100"/>
          <ac:picMkLst>
            <pc:docMk/>
            <pc:sldMk cId="2115935627" sldId="282"/>
            <ac:picMk id="6" creationId="{E40CE585-2C32-4A95-86AF-B608B99E8D49}"/>
          </ac:picMkLst>
        </pc:picChg>
        <pc:picChg chg="add mod">
          <ac:chgData name="Stalder Marius" userId="eaed8608-1487-411a-a548-7d0447f065d1" providerId="ADAL" clId="{1BB57A7F-400A-4760-AADA-E4DA35BA5F97}" dt="2021-06-21T10:19:04.852" v="1265" actId="1076"/>
          <ac:picMkLst>
            <pc:docMk/>
            <pc:sldMk cId="2115935627" sldId="282"/>
            <ac:picMk id="8" creationId="{45A34FB3-9934-497D-9F39-06DA3D6E52DB}"/>
          </ac:picMkLst>
        </pc:picChg>
        <pc:picChg chg="add del mod">
          <ac:chgData name="Stalder Marius" userId="eaed8608-1487-411a-a548-7d0447f065d1" providerId="ADAL" clId="{1BB57A7F-400A-4760-AADA-E4DA35BA5F97}" dt="2021-06-20T19:58:49.565" v="1133" actId="478"/>
          <ac:picMkLst>
            <pc:docMk/>
            <pc:sldMk cId="2115935627" sldId="282"/>
            <ac:picMk id="9" creationId="{29FE6F26-FF5D-44FE-935C-7AAB9FA8B622}"/>
          </ac:picMkLst>
        </pc:picChg>
        <pc:picChg chg="add mod">
          <ac:chgData name="Stalder Marius" userId="eaed8608-1487-411a-a548-7d0447f065d1" providerId="ADAL" clId="{1BB57A7F-400A-4760-AADA-E4DA35BA5F97}" dt="2021-06-21T10:19:55.008" v="1269" actId="14100"/>
          <ac:picMkLst>
            <pc:docMk/>
            <pc:sldMk cId="2115935627" sldId="282"/>
            <ac:picMk id="10" creationId="{0116EE6E-514A-44F7-84AE-E2C8FCA605F6}"/>
          </ac:picMkLst>
        </pc:picChg>
        <pc:picChg chg="add mod">
          <ac:chgData name="Stalder Marius" userId="eaed8608-1487-411a-a548-7d0447f065d1" providerId="ADAL" clId="{1BB57A7F-400A-4760-AADA-E4DA35BA5F97}" dt="2021-06-21T10:17:26.826" v="1254" actId="1076"/>
          <ac:picMkLst>
            <pc:docMk/>
            <pc:sldMk cId="2115935627" sldId="282"/>
            <ac:picMk id="12" creationId="{D26C6CF2-E7D6-44EF-BE52-B909C993BA8C}"/>
          </ac:picMkLst>
        </pc:picChg>
        <pc:picChg chg="add mod">
          <ac:chgData name="Stalder Marius" userId="eaed8608-1487-411a-a548-7d0447f065d1" providerId="ADAL" clId="{1BB57A7F-400A-4760-AADA-E4DA35BA5F97}" dt="2021-06-21T10:17:26.826" v="1254" actId="1076"/>
          <ac:picMkLst>
            <pc:docMk/>
            <pc:sldMk cId="2115935627" sldId="282"/>
            <ac:picMk id="15" creationId="{B9470E7C-59B3-4E99-942F-5B9E54B9ED80}"/>
          </ac:picMkLst>
        </pc:picChg>
        <pc:picChg chg="add del mod">
          <ac:chgData name="Stalder Marius" userId="eaed8608-1487-411a-a548-7d0447f065d1" providerId="ADAL" clId="{1BB57A7F-400A-4760-AADA-E4DA35BA5F97}" dt="2021-06-20T19:54:49.234" v="1056" actId="478"/>
          <ac:picMkLst>
            <pc:docMk/>
            <pc:sldMk cId="2115935627" sldId="282"/>
            <ac:picMk id="20" creationId="{FC2FB683-1FF0-45E8-A438-2F5CB3CBC475}"/>
          </ac:picMkLst>
        </pc:picChg>
        <pc:picChg chg="add mod">
          <ac:chgData name="Stalder Marius" userId="eaed8608-1487-411a-a548-7d0447f065d1" providerId="ADAL" clId="{1BB57A7F-400A-4760-AADA-E4DA35BA5F97}" dt="2021-06-21T10:20:59.897" v="1290" actId="1076"/>
          <ac:picMkLst>
            <pc:docMk/>
            <pc:sldMk cId="2115935627" sldId="282"/>
            <ac:picMk id="27" creationId="{3765A721-2259-4BCA-A3A7-ED5D1E6DD90A}"/>
          </ac:picMkLst>
        </pc:picChg>
        <pc:picChg chg="add mod">
          <ac:chgData name="Stalder Marius" userId="eaed8608-1487-411a-a548-7d0447f065d1" providerId="ADAL" clId="{1BB57A7F-400A-4760-AADA-E4DA35BA5F97}" dt="2021-06-21T10:20:40.403" v="1275" actId="1076"/>
          <ac:picMkLst>
            <pc:docMk/>
            <pc:sldMk cId="2115935627" sldId="282"/>
            <ac:picMk id="35" creationId="{BBD32411-13A1-457F-85EE-19EBDE448154}"/>
          </ac:picMkLst>
        </pc:picChg>
        <pc:picChg chg="add mod">
          <ac:chgData name="Stalder Marius" userId="eaed8608-1487-411a-a548-7d0447f065d1" providerId="ADAL" clId="{1BB57A7F-400A-4760-AADA-E4DA35BA5F97}" dt="2021-06-21T10:17:26.826" v="1254" actId="1076"/>
          <ac:picMkLst>
            <pc:docMk/>
            <pc:sldMk cId="2115935627" sldId="282"/>
            <ac:picMk id="37" creationId="{D87F09E9-4A2B-4C38-A7F5-6725D2545D1D}"/>
          </ac:picMkLst>
        </pc:picChg>
        <pc:picChg chg="add mod">
          <ac:chgData name="Stalder Marius" userId="eaed8608-1487-411a-a548-7d0447f065d1" providerId="ADAL" clId="{1BB57A7F-400A-4760-AADA-E4DA35BA5F97}" dt="2021-06-21T10:17:26.826" v="1254" actId="1076"/>
          <ac:picMkLst>
            <pc:docMk/>
            <pc:sldMk cId="2115935627" sldId="282"/>
            <ac:picMk id="39" creationId="{028585C3-0ED4-47EA-98D2-13AF12C33D0E}"/>
          </ac:picMkLst>
        </pc:picChg>
      </pc:sldChg>
      <pc:sldChg chg="addSp modSp add mod">
        <pc:chgData name="Stalder Marius" userId="eaed8608-1487-411a-a548-7d0447f065d1" providerId="ADAL" clId="{1BB57A7F-400A-4760-AADA-E4DA35BA5F97}" dt="2021-06-21T10:40:23.536" v="1416" actId="14100"/>
        <pc:sldMkLst>
          <pc:docMk/>
          <pc:sldMk cId="2947269376" sldId="285"/>
        </pc:sldMkLst>
        <pc:spChg chg="add mod">
          <ac:chgData name="Stalder Marius" userId="eaed8608-1487-411a-a548-7d0447f065d1" providerId="ADAL" clId="{1BB57A7F-400A-4760-AADA-E4DA35BA5F97}" dt="2021-06-21T10:39:54.006" v="1410" actId="14100"/>
          <ac:spMkLst>
            <pc:docMk/>
            <pc:sldMk cId="2947269376" sldId="285"/>
            <ac:spMk id="3" creationId="{C95A3C58-4A78-4F6F-AE5F-07643B9F0760}"/>
          </ac:spMkLst>
        </pc:spChg>
        <pc:spChg chg="add mod">
          <ac:chgData name="Stalder Marius" userId="eaed8608-1487-411a-a548-7d0447f065d1" providerId="ADAL" clId="{1BB57A7F-400A-4760-AADA-E4DA35BA5F97}" dt="2021-06-21T10:40:13.477" v="1413" actId="1076"/>
          <ac:spMkLst>
            <pc:docMk/>
            <pc:sldMk cId="2947269376" sldId="285"/>
            <ac:spMk id="4" creationId="{2E789E15-BB83-4622-BAFE-17EDA5274C2A}"/>
          </ac:spMkLst>
        </pc:spChg>
        <pc:spChg chg="mod">
          <ac:chgData name="Stalder Marius" userId="eaed8608-1487-411a-a548-7d0447f065d1" providerId="ADAL" clId="{1BB57A7F-400A-4760-AADA-E4DA35BA5F97}" dt="2021-06-21T10:39:29.332" v="1402" actId="1076"/>
          <ac:spMkLst>
            <pc:docMk/>
            <pc:sldMk cId="2947269376" sldId="285"/>
            <ac:spMk id="7" creationId="{F4E9C24C-6A3A-4364-82D4-185152A74B1E}"/>
          </ac:spMkLst>
        </pc:spChg>
        <pc:spChg chg="mod">
          <ac:chgData name="Stalder Marius" userId="eaed8608-1487-411a-a548-7d0447f065d1" providerId="ADAL" clId="{1BB57A7F-400A-4760-AADA-E4DA35BA5F97}" dt="2021-06-21T10:39:32.899" v="1403" actId="1076"/>
          <ac:spMkLst>
            <pc:docMk/>
            <pc:sldMk cId="2947269376" sldId="285"/>
            <ac:spMk id="12" creationId="{CE44D9D6-DE7E-44CF-9A8C-38F727D0C17A}"/>
          </ac:spMkLst>
        </pc:spChg>
        <pc:picChg chg="mod">
          <ac:chgData name="Stalder Marius" userId="eaed8608-1487-411a-a548-7d0447f065d1" providerId="ADAL" clId="{1BB57A7F-400A-4760-AADA-E4DA35BA5F97}" dt="2021-06-21T10:40:23.536" v="1416" actId="14100"/>
          <ac:picMkLst>
            <pc:docMk/>
            <pc:sldMk cId="2947269376" sldId="285"/>
            <ac:picMk id="11" creationId="{1FC19C7E-7B43-4535-86AC-6FA54CB0495A}"/>
          </ac:picMkLst>
        </pc:picChg>
      </pc:sldChg>
    </pc:docChg>
  </pc:docChgLst>
  <pc:docChgLst>
    <pc:chgData name="Stojanovic Igor" userId="S::stoji2@bfh.ch::7e45b356-e4c1-41cd-881b-dac0600d8fad" providerId="AD" clId="Web-{5F308B43-6B62-459B-90C8-4B4338B1EA58}"/>
    <pc:docChg chg="modSld">
      <pc:chgData name="Stojanovic Igor" userId="S::stoji2@bfh.ch::7e45b356-e4c1-41cd-881b-dac0600d8fad" providerId="AD" clId="Web-{5F308B43-6B62-459B-90C8-4B4338B1EA58}" dt="2021-06-17T06:38:24.458" v="33"/>
      <pc:docMkLst>
        <pc:docMk/>
      </pc:docMkLst>
      <pc:sldChg chg="addSp delSp modSp">
        <pc:chgData name="Stojanovic Igor" userId="S::stoji2@bfh.ch::7e45b356-e4c1-41cd-881b-dac0600d8fad" providerId="AD" clId="Web-{5F308B43-6B62-459B-90C8-4B4338B1EA58}" dt="2021-06-17T06:38:24.458" v="33"/>
        <pc:sldMkLst>
          <pc:docMk/>
          <pc:sldMk cId="2332917984" sldId="262"/>
        </pc:sldMkLst>
        <pc:spChg chg="del">
          <ac:chgData name="Stojanovic Igor" userId="S::stoji2@bfh.ch::7e45b356-e4c1-41cd-881b-dac0600d8fad" providerId="AD" clId="Web-{5F308B43-6B62-459B-90C8-4B4338B1EA58}" dt="2021-06-17T06:37:24.550" v="0"/>
          <ac:spMkLst>
            <pc:docMk/>
            <pc:sldMk cId="2332917984" sldId="262"/>
            <ac:spMk id="3" creationId="{5D050842-30C3-3A4B-BD60-C9ADF48B4E34}"/>
          </ac:spMkLst>
        </pc:spChg>
        <pc:spChg chg="add del mod">
          <ac:chgData name="Stojanovic Igor" userId="S::stoji2@bfh.ch::7e45b356-e4c1-41cd-881b-dac0600d8fad" providerId="AD" clId="Web-{5F308B43-6B62-459B-90C8-4B4338B1EA58}" dt="2021-06-17T06:37:55.911" v="7"/>
          <ac:spMkLst>
            <pc:docMk/>
            <pc:sldMk cId="2332917984" sldId="262"/>
            <ac:spMk id="9" creationId="{673471A2-CE02-4D60-A947-693205657100}"/>
          </ac:spMkLst>
        </pc:spChg>
        <pc:spChg chg="add del mod">
          <ac:chgData name="Stojanovic Igor" userId="S::stoji2@bfh.ch::7e45b356-e4c1-41cd-881b-dac0600d8fad" providerId="AD" clId="Web-{5F308B43-6B62-459B-90C8-4B4338B1EA58}" dt="2021-06-17T06:38:03.223" v="13"/>
          <ac:spMkLst>
            <pc:docMk/>
            <pc:sldMk cId="2332917984" sldId="262"/>
            <ac:spMk id="12" creationId="{018A2E38-D651-4D1C-A802-0BD4850C0BF2}"/>
          </ac:spMkLst>
        </pc:spChg>
        <pc:spChg chg="add del mod">
          <ac:chgData name="Stojanovic Igor" userId="S::stoji2@bfh.ch::7e45b356-e4c1-41cd-881b-dac0600d8fad" providerId="AD" clId="Web-{5F308B43-6B62-459B-90C8-4B4338B1EA58}" dt="2021-06-17T06:38:17.724" v="26"/>
          <ac:spMkLst>
            <pc:docMk/>
            <pc:sldMk cId="2332917984" sldId="262"/>
            <ac:spMk id="15" creationId="{FAB4455F-2645-4E0E-BB65-851CD13F938C}"/>
          </ac:spMkLst>
        </pc:spChg>
        <pc:spChg chg="add del mod">
          <ac:chgData name="Stojanovic Igor" userId="S::stoji2@bfh.ch::7e45b356-e4c1-41cd-881b-dac0600d8fad" providerId="AD" clId="Web-{5F308B43-6B62-459B-90C8-4B4338B1EA58}" dt="2021-06-17T06:38:24.458" v="32"/>
          <ac:spMkLst>
            <pc:docMk/>
            <pc:sldMk cId="2332917984" sldId="262"/>
            <ac:spMk id="18" creationId="{4123D229-F300-4ADE-AA7D-0B0577A934DF}"/>
          </ac:spMkLst>
        </pc:spChg>
        <pc:graphicFrameChg chg="add mod ord modGraphic">
          <ac:chgData name="Stojanovic Igor" userId="S::stoji2@bfh.ch::7e45b356-e4c1-41cd-881b-dac0600d8fad" providerId="AD" clId="Web-{5F308B43-6B62-459B-90C8-4B4338B1EA58}" dt="2021-06-17T06:38:06.442" v="22"/>
          <ac:graphicFrameMkLst>
            <pc:docMk/>
            <pc:sldMk cId="2332917984" sldId="262"/>
            <ac:graphicFrameMk id="4" creationId="{3DC80C88-36BB-4A97-B3F0-8CE8698FFCD7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7:52.676" v="2"/>
          <ac:graphicFrameMkLst>
            <pc:docMk/>
            <pc:sldMk cId="2332917984" sldId="262"/>
            <ac:graphicFrameMk id="6" creationId="{5C481721-304F-416A-9B16-A93ABCDC312C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7:55.911" v="8"/>
          <ac:graphicFrameMkLst>
            <pc:docMk/>
            <pc:sldMk cId="2332917984" sldId="262"/>
            <ac:graphicFrameMk id="8" creationId="{44CD7C09-606E-46E0-8589-EC92BD5D52BA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8:03.223" v="14"/>
          <ac:graphicFrameMkLst>
            <pc:docMk/>
            <pc:sldMk cId="2332917984" sldId="262"/>
            <ac:graphicFrameMk id="11" creationId="{8C3FADE7-2A31-41C4-8399-3320C9E44AAE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8:17.724" v="27"/>
          <ac:graphicFrameMkLst>
            <pc:docMk/>
            <pc:sldMk cId="2332917984" sldId="262"/>
            <ac:graphicFrameMk id="14" creationId="{F0F5E92E-BB10-474B-A30A-9B53352D0896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8:24.458" v="33"/>
          <ac:graphicFrameMkLst>
            <pc:docMk/>
            <pc:sldMk cId="2332917984" sldId="262"/>
            <ac:graphicFrameMk id="17" creationId="{86A025A2-DD04-400A-AF73-1C9C8D1F1E74}"/>
          </ac:graphicFrameMkLst>
        </pc:graphicFrameChg>
      </pc:sldChg>
    </pc:docChg>
  </pc:docChgLst>
  <pc:docChgLst>
    <pc:chgData name="Gerber Raphael" userId="S::gerbr19@bfh.ch::6326bf55-8a90-4127-9639-4859bdf75dc0" providerId="AD" clId="Web-{8B4AE74A-5D35-453A-AD2E-53DE50B01B78}"/>
    <pc:docChg chg="modSld">
      <pc:chgData name="Gerber Raphael" userId="S::gerbr19@bfh.ch::6326bf55-8a90-4127-9639-4859bdf75dc0" providerId="AD" clId="Web-{8B4AE74A-5D35-453A-AD2E-53DE50B01B78}" dt="2021-06-17T07:09:46.100" v="13"/>
      <pc:docMkLst>
        <pc:docMk/>
      </pc:docMkLst>
      <pc:sldChg chg="modSp">
        <pc:chgData name="Gerber Raphael" userId="S::gerbr19@bfh.ch::6326bf55-8a90-4127-9639-4859bdf75dc0" providerId="AD" clId="Web-{8B4AE74A-5D35-453A-AD2E-53DE50B01B78}" dt="2021-06-17T07:04:52.077" v="1" actId="20577"/>
        <pc:sldMkLst>
          <pc:docMk/>
          <pc:sldMk cId="3314549437" sldId="256"/>
        </pc:sldMkLst>
        <pc:spChg chg="mod">
          <ac:chgData name="Gerber Raphael" userId="S::gerbr19@bfh.ch::6326bf55-8a90-4127-9639-4859bdf75dc0" providerId="AD" clId="Web-{8B4AE74A-5D35-453A-AD2E-53DE50B01B78}" dt="2021-06-17T07:04:52.077" v="1" actId="20577"/>
          <ac:spMkLst>
            <pc:docMk/>
            <pc:sldMk cId="3314549437" sldId="256"/>
            <ac:spMk id="2" creationId="{3A7F9443-CDB9-0D4A-A3E0-384B05D38821}"/>
          </ac:spMkLst>
        </pc:spChg>
      </pc:sldChg>
      <pc:sldChg chg="modSp">
        <pc:chgData name="Gerber Raphael" userId="S::gerbr19@bfh.ch::6326bf55-8a90-4127-9639-4859bdf75dc0" providerId="AD" clId="Web-{8B4AE74A-5D35-453A-AD2E-53DE50B01B78}" dt="2021-06-17T07:08:37.098" v="3" actId="20577"/>
        <pc:sldMkLst>
          <pc:docMk/>
          <pc:sldMk cId="329515782" sldId="260"/>
        </pc:sldMkLst>
        <pc:spChg chg="mod">
          <ac:chgData name="Gerber Raphael" userId="S::gerbr19@bfh.ch::6326bf55-8a90-4127-9639-4859bdf75dc0" providerId="AD" clId="Web-{8B4AE74A-5D35-453A-AD2E-53DE50B01B78}" dt="2021-06-17T07:08:37.098" v="3" actId="20577"/>
          <ac:spMkLst>
            <pc:docMk/>
            <pc:sldMk cId="329515782" sldId="260"/>
            <ac:spMk id="3" creationId="{0C37C7B0-B4E6-4240-86C5-F670D6AB501B}"/>
          </ac:spMkLst>
        </pc:spChg>
      </pc:sldChg>
      <pc:sldChg chg="modSp">
        <pc:chgData name="Gerber Raphael" userId="S::gerbr19@bfh.ch::6326bf55-8a90-4127-9639-4859bdf75dc0" providerId="AD" clId="Web-{8B4AE74A-5D35-453A-AD2E-53DE50B01B78}" dt="2021-06-17T07:09:46.100" v="13"/>
        <pc:sldMkLst>
          <pc:docMk/>
          <pc:sldMk cId="371394213" sldId="261"/>
        </pc:sldMkLst>
        <pc:graphicFrameChg chg="mod modGraphic">
          <ac:chgData name="Gerber Raphael" userId="S::gerbr19@bfh.ch::6326bf55-8a90-4127-9639-4859bdf75dc0" providerId="AD" clId="Web-{8B4AE74A-5D35-453A-AD2E-53DE50B01B78}" dt="2021-06-17T07:09:46.100" v="13"/>
          <ac:graphicFrameMkLst>
            <pc:docMk/>
            <pc:sldMk cId="371394213" sldId="261"/>
            <ac:graphicFrameMk id="4" creationId="{7B206654-B298-6744-97E3-22FB3FF904D6}"/>
          </ac:graphicFrameMkLst>
        </pc:graphicFrameChg>
      </pc:sldChg>
    </pc:docChg>
  </pc:docChgLst>
  <pc:docChgLst>
    <pc:chgData name="Gerber Raphael" userId="S::gerbr19@bfh.ch::6326bf55-8a90-4127-9639-4859bdf75dc0" providerId="AD" clId="Web-{B8657B53-888E-4375-B993-B4EB1BA89CA1}"/>
    <pc:docChg chg="modSld">
      <pc:chgData name="Gerber Raphael" userId="S::gerbr19@bfh.ch::6326bf55-8a90-4127-9639-4859bdf75dc0" providerId="AD" clId="Web-{B8657B53-888E-4375-B993-B4EB1BA89CA1}" dt="2021-06-22T11:09:39.855" v="80" actId="1076"/>
      <pc:docMkLst>
        <pc:docMk/>
      </pc:docMkLst>
      <pc:sldChg chg="addSp modSp">
        <pc:chgData name="Gerber Raphael" userId="S::gerbr19@bfh.ch::6326bf55-8a90-4127-9639-4859bdf75dc0" providerId="AD" clId="Web-{B8657B53-888E-4375-B993-B4EB1BA89CA1}" dt="2021-06-22T11:09:39.855" v="80" actId="1076"/>
        <pc:sldMkLst>
          <pc:docMk/>
          <pc:sldMk cId="3314549437" sldId="256"/>
        </pc:sldMkLst>
        <pc:spChg chg="add mod">
          <ac:chgData name="Gerber Raphael" userId="S::gerbr19@bfh.ch::6326bf55-8a90-4127-9639-4859bdf75dc0" providerId="AD" clId="Web-{B8657B53-888E-4375-B993-B4EB1BA89CA1}" dt="2021-06-22T11:09:39.855" v="80" actId="1076"/>
          <ac:spMkLst>
            <pc:docMk/>
            <pc:sldMk cId="3314549437" sldId="256"/>
            <ac:spMk id="3" creationId="{368A92C5-C4B8-4DDA-9CB0-8AD7627E216A}"/>
          </ac:spMkLst>
        </pc:spChg>
      </pc:sldChg>
      <pc:sldChg chg="modSp">
        <pc:chgData name="Gerber Raphael" userId="S::gerbr19@bfh.ch::6326bf55-8a90-4127-9639-4859bdf75dc0" providerId="AD" clId="Web-{B8657B53-888E-4375-B993-B4EB1BA89CA1}" dt="2021-06-22T11:05:22.387" v="2" actId="20577"/>
        <pc:sldMkLst>
          <pc:docMk/>
          <pc:sldMk cId="503596736" sldId="263"/>
        </pc:sldMkLst>
        <pc:spChg chg="mod">
          <ac:chgData name="Gerber Raphael" userId="S::gerbr19@bfh.ch::6326bf55-8a90-4127-9639-4859bdf75dc0" providerId="AD" clId="Web-{B8657B53-888E-4375-B993-B4EB1BA89CA1}" dt="2021-06-22T11:05:22.387" v="2" actId="20577"/>
          <ac:spMkLst>
            <pc:docMk/>
            <pc:sldMk cId="503596736" sldId="263"/>
            <ac:spMk id="5" creationId="{D23C67CF-81F0-466D-85C6-03E4CD0E1D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92709-961C-A14E-B790-4A6D7F542F54}" type="datetimeFigureOut">
              <a:rPr lang="en-CH" smtClean="0"/>
              <a:t>06/22/2021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90DA1-3902-9044-AD2A-98E1E66F1C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352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455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877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Height, default 150px</a:t>
            </a:r>
          </a:p>
          <a:p>
            <a:r>
              <a:rPr lang="en-US"/>
              <a:t>Width, default 300px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964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drawing methods:</a:t>
            </a:r>
          </a:p>
          <a:p>
            <a:pPr marL="171450" indent="-171450">
              <a:buFontTx/>
              <a:buChar char="-"/>
            </a:pPr>
            <a:r>
              <a:rPr lang="en-US" err="1"/>
              <a:t>bezierCurveTo</a:t>
            </a:r>
            <a:r>
              <a:rPr lang="en-US"/>
              <a:t>() https://developer.mozilla.org/en-US/docs/Web/API/CanvasRenderingContext2D/bezierCurveTo</a:t>
            </a:r>
          </a:p>
          <a:p>
            <a:pPr marL="171450" indent="-171450">
              <a:buFontTx/>
              <a:buChar char="-"/>
            </a:pPr>
            <a:r>
              <a:rPr lang="en-US"/>
              <a:t>ellipse() https://developer.mozilla.org/en-US/docs/Web/API/CanvasRenderingContext2D/ellipse</a:t>
            </a:r>
          </a:p>
          <a:p>
            <a:pPr marL="171450" indent="-171450">
              <a:buFontTx/>
              <a:buChar char="-"/>
            </a:pPr>
            <a:r>
              <a:rPr lang="en-US" err="1"/>
              <a:t>quadraticCurveTo</a:t>
            </a:r>
            <a:r>
              <a:rPr lang="en-US"/>
              <a:t>() https://developer.mozilla.org/en-US/docs/Web/API/CanvasRenderingContext2D/quadraticCurveTo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2607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1197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</a:t>
            </a:r>
            <a:r>
              <a:rPr lang="de-DE" err="1"/>
              <a:t>Webgl</a:t>
            </a:r>
            <a:r>
              <a:rPr lang="de-DE"/>
              <a:t>: API zur </a:t>
            </a:r>
            <a:r>
              <a:rPr lang="de-DE" err="1"/>
              <a:t>hardware</a:t>
            </a:r>
            <a:r>
              <a:rPr lang="de-DE"/>
              <a:t> beschleunigten *D-Grafik </a:t>
            </a:r>
            <a:r>
              <a:rPr lang="de-DE" err="1"/>
              <a:t>berechnung</a:t>
            </a:r>
            <a:r>
              <a:rPr lang="de-DE"/>
              <a:t> (Version 1.0 und 2.0)</a:t>
            </a:r>
          </a:p>
          <a:p>
            <a:pPr marL="171450" indent="-171450">
              <a:buFontTx/>
              <a:buChar char="-"/>
            </a:pPr>
            <a:r>
              <a:rPr lang="de-DE"/>
              <a:t>Basiert auf OpenGL</a:t>
            </a:r>
          </a:p>
          <a:p>
            <a:pPr marL="0" indent="0">
              <a:buFontTx/>
              <a:buNone/>
            </a:pPr>
            <a:r>
              <a:rPr lang="de-DE"/>
              <a:t>- Wird abgelöst durch </a:t>
            </a:r>
            <a:r>
              <a:rPr lang="de-DE" err="1"/>
              <a:t>WebGPU</a:t>
            </a:r>
            <a:r>
              <a:rPr lang="de-DE"/>
              <a:t> (von W3C entwickelt) -&gt; </a:t>
            </a:r>
            <a:r>
              <a:rPr lang="de-DE" err="1"/>
              <a:t>WebGPU</a:t>
            </a:r>
            <a:r>
              <a:rPr lang="de-DE"/>
              <a:t> basiert nicht auf OpenGL -&gt; an Vulkan angelehnt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247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API/Canvas_API#basic_example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HTMLCanvasElement/toDataURL" TargetMode="External"/><Relationship Id="rId2" Type="http://schemas.openxmlformats.org/officeDocument/2006/relationships/hyperlink" Target="https://developer.mozilla.org/en-US/docs/Web/API/HTMLCanvasElement/getContex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CanvasRenderingContext2D#line_styles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developer.mozilla.org/en-US/docs/Web/API/CanvasRenderingContext2D#gradients_and_patterns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developer.mozilla.org/en-US/docs/Web/API/CanvasRenderingContext2D#fill_and_stroke_sty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CanvasRenderingContext2D/rota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Canvas_API/Tutorial/Transformations" TargetMode="External"/><Relationship Id="rId2" Type="http://schemas.openxmlformats.org/officeDocument/2006/relationships/hyperlink" Target="https://developer.mozilla.org/en-US/docs/Web/API/CanvasRenderingContext2D/sav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CanvasRenderingContext2D/globalCompositeOperation#type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ncase.me/matrix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9443-CDB9-0D4A-A3E0-384B05D388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noProof="0"/>
              <a:t>Drag &amp; drop &amp;&amp; canvas ? </a:t>
            </a:r>
            <a:r>
              <a:rPr lang="en-US" sz="6000" noProof="0" err="1"/>
              <a:t>HanGman</a:t>
            </a:r>
            <a:r>
              <a:rPr lang="en-US" sz="6000" noProof="0"/>
              <a:t> : </a:t>
            </a:r>
            <a:r>
              <a:rPr lang="en-US" sz="6000"/>
              <a:t>''</a:t>
            </a:r>
            <a:endParaRPr lang="en-US" sz="6000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A92C5-C4B8-4DDA-9CB0-8AD7627E216A}"/>
              </a:ext>
            </a:extLst>
          </p:cNvPr>
          <p:cNvSpPr txBox="1"/>
          <p:nvPr/>
        </p:nvSpPr>
        <p:spPr>
          <a:xfrm>
            <a:off x="2087638" y="4833257"/>
            <a:ext cx="81618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 err="1">
                <a:latin typeface="Consolas"/>
              </a:rPr>
              <a:t>const</a:t>
            </a:r>
            <a:r>
              <a:rPr lang="en-GB" sz="1200" dirty="0">
                <a:latin typeface="Consolas"/>
              </a:rPr>
              <a:t> team-</a:t>
            </a:r>
            <a:r>
              <a:rPr lang="en-GB" sz="1200" dirty="0" err="1">
                <a:ea typeface="+mn-lt"/>
                <a:cs typeface="+mn-lt"/>
              </a:rPr>
              <a:t>AlIgMaRa</a:t>
            </a:r>
            <a:r>
              <a:rPr lang="en-GB" sz="1200" dirty="0">
                <a:latin typeface="Franklin Gothic Book"/>
              </a:rPr>
              <a:t> </a:t>
            </a:r>
            <a:r>
              <a:rPr lang="en-GB" sz="1200" dirty="0">
                <a:latin typeface="Consolas"/>
              </a:rPr>
              <a:t>= ['Alain Messerli', 'Igor Stojanovic', 'Marius Stalder', 'Raphael Gerber'];</a:t>
            </a:r>
            <a:endParaRPr lang="en-US" sz="12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1454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0ED8-0107-44A0-A798-97BA5616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DataTransfer</a:t>
            </a:r>
            <a:r>
              <a:rPr lang="en-GB"/>
              <a:t> Example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C3AE687-48C1-4D71-9DDB-85F82D780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531" y="2168201"/>
            <a:ext cx="6616944" cy="2421792"/>
          </a:xfr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54B83C6-39FD-46E7-89BF-CA9DFA76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54" y="4751596"/>
            <a:ext cx="6631353" cy="10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1A73D9B-0037-4376-B1A6-9A8EEA6B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Canvas API : </a:t>
            </a:r>
            <a:r>
              <a:rPr lang="en-US"/>
              <a:t>Introduction</a:t>
            </a:r>
            <a:endParaRPr lang="en-US" noProof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3C67CF-81F0-466D-85C6-03E4CD0E1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noProof="0" dirty="0"/>
              <a:t>How to draw something with </a:t>
            </a:r>
            <a:r>
              <a:rPr lang="en-US" dirty="0"/>
              <a:t>JavaScript</a:t>
            </a:r>
            <a:r>
              <a:rPr lang="en-US" noProof="0" dirty="0"/>
              <a:t>?</a:t>
            </a:r>
            <a:endParaRPr lang="en-US" dirty="0"/>
          </a:p>
          <a:p>
            <a:pPr lvl="1" indent="-383540"/>
            <a:r>
              <a:rPr lang="en-US" noProof="0" dirty="0"/>
              <a:t>Possible solution: Manipulating the DOM, using &lt;div&gt; elements and style</a:t>
            </a:r>
          </a:p>
          <a:p>
            <a:pPr lvl="1" indent="-383540"/>
            <a:r>
              <a:rPr lang="en-US" dirty="0"/>
              <a:t>Better: using a web API like the Canvas API</a:t>
            </a:r>
            <a:br>
              <a:rPr lang="en-US" noProof="0" dirty="0"/>
            </a:br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103E40-B0E9-4CB5-80FD-04DD4279B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181" y="3670645"/>
            <a:ext cx="4201112" cy="29674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5CC693-6D4B-46CB-B556-A6358B93E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944" y="5067957"/>
            <a:ext cx="3086100" cy="12001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3F2BE5-301F-4C29-BD16-E77D14A03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996" y="3694294"/>
            <a:ext cx="3821011" cy="2193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B3BF34-9572-42CF-9D48-9CB5C7145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104" y="5067957"/>
            <a:ext cx="30289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6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1272D-5B8E-44D2-B984-118C905B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Canvas API : </a:t>
            </a:r>
            <a:r>
              <a:rPr lang="en-US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CEA48C-8901-4FBF-A430-2759320EF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err="1"/>
              <a:t>Minimalistic</a:t>
            </a:r>
            <a:r>
              <a:rPr lang="de-CH"/>
              <a:t> </a:t>
            </a:r>
            <a:r>
              <a:rPr lang="de-CH" err="1"/>
              <a:t>setup</a:t>
            </a:r>
            <a:endParaRPr lang="de-CH"/>
          </a:p>
          <a:p>
            <a:pPr lvl="1"/>
            <a:r>
              <a:rPr lang="de-CH"/>
              <a:t>A </a:t>
            </a:r>
            <a:r>
              <a:rPr lang="de-CH" err="1"/>
              <a:t>canvas</a:t>
            </a:r>
            <a:r>
              <a:rPr lang="de-CH"/>
              <a:t> </a:t>
            </a:r>
            <a:r>
              <a:rPr lang="de-CH" err="1"/>
              <a:t>element</a:t>
            </a:r>
            <a:r>
              <a:rPr lang="de-CH"/>
              <a:t> on </a:t>
            </a:r>
            <a:r>
              <a:rPr lang="de-CH" err="1"/>
              <a:t>the</a:t>
            </a:r>
            <a:r>
              <a:rPr lang="de-CH"/>
              <a:t> DOM (HTML)</a:t>
            </a:r>
            <a:br>
              <a:rPr lang="de-CH"/>
            </a:br>
            <a:endParaRPr lang="de-CH"/>
          </a:p>
          <a:p>
            <a:pPr lvl="1"/>
            <a:r>
              <a:rPr lang="de-CH"/>
              <a:t>The «</a:t>
            </a:r>
            <a:r>
              <a:rPr lang="de-CH" err="1"/>
              <a:t>context</a:t>
            </a:r>
            <a:r>
              <a:rPr lang="de-CH"/>
              <a:t>» in JS</a:t>
            </a:r>
            <a:br>
              <a:rPr lang="de-CH"/>
            </a:br>
            <a:br>
              <a:rPr lang="de-CH"/>
            </a:br>
            <a:endParaRPr lang="de-CH"/>
          </a:p>
          <a:p>
            <a:pPr lvl="1"/>
            <a:r>
              <a:rPr lang="de-CH" err="1"/>
              <a:t>Some</a:t>
            </a:r>
            <a:r>
              <a:rPr lang="de-CH"/>
              <a:t> </a:t>
            </a:r>
            <a:r>
              <a:rPr lang="de-CH" err="1"/>
              <a:t>drawing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60EC13-D217-4C65-9E29-B7EF1F14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66" y="3115597"/>
            <a:ext cx="2257425" cy="228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A3B3AE-B33C-428C-AC03-CF2F2D97E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466" y="3780132"/>
            <a:ext cx="3781425" cy="4667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E988675-6507-4B59-9122-22FC96939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466" y="4682792"/>
            <a:ext cx="2486025" cy="4286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258E28B-BB11-475F-A2EC-8B9FC9F153F2}"/>
              </a:ext>
            </a:extLst>
          </p:cNvPr>
          <p:cNvSpPr txBox="1"/>
          <p:nvPr/>
        </p:nvSpPr>
        <p:spPr>
          <a:xfrm>
            <a:off x="735461" y="6546866"/>
            <a:ext cx="54857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6"/>
              </a:rPr>
              <a:t>https://developer.mozilla.org/en-US/docs/Web/API/Canvas_API#basic_example</a:t>
            </a:r>
            <a:endParaRPr lang="en-US" sz="1100" i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1BCB121-1E73-4B54-8870-5EB03B926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975" y="3094332"/>
            <a:ext cx="2790825" cy="13716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653703A-7C7F-41BA-908E-C669284731E3}"/>
              </a:ext>
            </a:extLst>
          </p:cNvPr>
          <p:cNvCxnSpPr/>
          <p:nvPr/>
        </p:nvCxnSpPr>
        <p:spPr>
          <a:xfrm>
            <a:off x="8181975" y="2932386"/>
            <a:ext cx="2790825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707A5A8-DC5F-4721-A785-6459F3A9AC5F}"/>
              </a:ext>
            </a:extLst>
          </p:cNvPr>
          <p:cNvCxnSpPr>
            <a:cxnSpLocks/>
          </p:cNvCxnSpPr>
          <p:nvPr/>
        </p:nvCxnSpPr>
        <p:spPr>
          <a:xfrm flipV="1">
            <a:off x="11125200" y="3084786"/>
            <a:ext cx="0" cy="1381146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1AC2B0F-4E50-4718-9523-D9AA1EC4D3B7}"/>
              </a:ext>
            </a:extLst>
          </p:cNvPr>
          <p:cNvSpPr txBox="1"/>
          <p:nvPr/>
        </p:nvSpPr>
        <p:spPr>
          <a:xfrm>
            <a:off x="9186041" y="253299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300px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0AEA8C3-F13D-4A80-9F6B-FE3594B9E24A}"/>
              </a:ext>
            </a:extLst>
          </p:cNvPr>
          <p:cNvSpPr txBox="1"/>
          <p:nvPr/>
        </p:nvSpPr>
        <p:spPr>
          <a:xfrm>
            <a:off x="11236058" y="3590693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150px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37AD1A9-20A9-4093-8487-B0B4EB7A9289}"/>
              </a:ext>
            </a:extLst>
          </p:cNvPr>
          <p:cNvSpPr txBox="1"/>
          <p:nvPr/>
        </p:nvSpPr>
        <p:spPr>
          <a:xfrm>
            <a:off x="7559439" y="290012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0,0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3FB6913-7B5D-4F4E-AC31-BFD6E1A78CC0}"/>
              </a:ext>
            </a:extLst>
          </p:cNvPr>
          <p:cNvSpPr txBox="1"/>
          <p:nvPr/>
        </p:nvSpPr>
        <p:spPr>
          <a:xfrm>
            <a:off x="8022316" y="290012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45774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5870A-6EAE-4C6C-B06A-68E3A9E6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</a:t>
            </a:r>
            <a:br>
              <a:rPr lang="en-US"/>
            </a:br>
            <a:r>
              <a:rPr lang="en-US"/>
              <a:t>The &lt;canvas&gt; HTML element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F74712-10A7-45B0-9B56-B0BC74FD9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Methods</a:t>
            </a:r>
          </a:p>
          <a:p>
            <a:pPr lvl="1"/>
            <a:r>
              <a:rPr lang="en-US" err="1"/>
              <a:t>getContext</a:t>
            </a:r>
            <a:r>
              <a:rPr lang="en-US"/>
              <a:t>(type)</a:t>
            </a:r>
          </a:p>
          <a:p>
            <a:pPr lvl="2"/>
            <a:r>
              <a:rPr lang="en-US"/>
              <a:t>When called with type = ‘2d’ returns </a:t>
            </a:r>
            <a:r>
              <a:rPr lang="en-US" b="1"/>
              <a:t>CanvasRenderingContext2D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Canvas API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When called with type = ‘</a:t>
            </a:r>
            <a:r>
              <a:rPr lang="en-US" err="1">
                <a:sym typeface="Wingdings" panose="05000000000000000000" pitchFamily="2" charset="2"/>
              </a:rPr>
              <a:t>webgl</a:t>
            </a:r>
            <a:r>
              <a:rPr lang="en-US">
                <a:sym typeface="Wingdings" panose="05000000000000000000" pitchFamily="2" charset="2"/>
              </a:rPr>
              <a:t>’ returns </a:t>
            </a:r>
            <a:r>
              <a:rPr lang="en-US" err="1">
                <a:sym typeface="Wingdings" panose="05000000000000000000" pitchFamily="2" charset="2"/>
              </a:rPr>
              <a:t>WebGLRenderingContext</a:t>
            </a:r>
            <a:r>
              <a:rPr lang="en-US">
                <a:sym typeface="Wingdings" panose="05000000000000000000" pitchFamily="2" charset="2"/>
              </a:rPr>
              <a:t>  WebGL</a:t>
            </a:r>
          </a:p>
          <a:p>
            <a:pPr lvl="1"/>
            <a:r>
              <a:rPr lang="en-US" err="1"/>
              <a:t>toDataURL</a:t>
            </a:r>
            <a:r>
              <a:rPr lang="en-US"/>
              <a:t>(type, </a:t>
            </a:r>
            <a:r>
              <a:rPr lang="en-US" err="1"/>
              <a:t>encoderOptions</a:t>
            </a:r>
            <a:r>
              <a:rPr lang="en-US"/>
              <a:t>)</a:t>
            </a:r>
          </a:p>
          <a:p>
            <a:pPr lvl="2"/>
            <a:r>
              <a:rPr lang="en-US"/>
              <a:t>Returns a data URL containing an image representation (96dpi)</a:t>
            </a:r>
          </a:p>
          <a:p>
            <a:pPr lvl="2"/>
            <a:r>
              <a:rPr lang="en-US"/>
              <a:t>Default type is ‘image/</a:t>
            </a:r>
            <a:r>
              <a:rPr lang="en-US" err="1"/>
              <a:t>png</a:t>
            </a:r>
            <a:r>
              <a:rPr lang="en-US"/>
              <a:t>’, other possibilities are ‘image/jpeg’ and ‘image/</a:t>
            </a:r>
            <a:r>
              <a:rPr lang="en-US" err="1"/>
              <a:t>webp</a:t>
            </a:r>
            <a:r>
              <a:rPr lang="en-US"/>
              <a:t>’</a:t>
            </a:r>
          </a:p>
          <a:p>
            <a:pPr lvl="2"/>
            <a:r>
              <a:rPr lang="en-US" err="1"/>
              <a:t>encoderOptions</a:t>
            </a:r>
            <a:r>
              <a:rPr lang="en-US"/>
              <a:t> can specify the image quality when using lossy compression, number between 0 and 1, default: 0.92</a:t>
            </a:r>
          </a:p>
          <a:p>
            <a:pPr lvl="1"/>
            <a:r>
              <a:rPr lang="en-US" err="1"/>
              <a:t>toBlob</a:t>
            </a:r>
            <a:r>
              <a:rPr lang="en-US"/>
              <a:t>(callback, </a:t>
            </a:r>
            <a:r>
              <a:rPr lang="en-US" err="1"/>
              <a:t>mimeType</a:t>
            </a:r>
            <a:r>
              <a:rPr lang="en-US"/>
              <a:t>, </a:t>
            </a:r>
            <a:r>
              <a:rPr lang="en-US" err="1"/>
              <a:t>qualityArgument</a:t>
            </a:r>
            <a:r>
              <a:rPr lang="en-US"/>
              <a:t>)</a:t>
            </a:r>
          </a:p>
          <a:p>
            <a:pPr lvl="1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F6B530-051A-458F-96E8-2AA6909CD822}"/>
              </a:ext>
            </a:extLst>
          </p:cNvPr>
          <p:cNvSpPr txBox="1"/>
          <p:nvPr/>
        </p:nvSpPr>
        <p:spPr>
          <a:xfrm>
            <a:off x="735461" y="6546866"/>
            <a:ext cx="6995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2"/>
              </a:rPr>
              <a:t>https://developer.mozilla.org/en-US/docs/Web/API/HTMLCanvasElement/getContext</a:t>
            </a:r>
            <a:r>
              <a:rPr lang="en-US" sz="1100" i="1"/>
              <a:t> and </a:t>
            </a:r>
            <a:r>
              <a:rPr lang="en-US" sz="1100" i="1">
                <a:hlinkClick r:id="rId3"/>
              </a:rPr>
              <a:t>toDataURL</a:t>
            </a:r>
            <a:r>
              <a:rPr lang="en-US" sz="110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096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2DF60-65A2-4A37-B697-479443E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Drawing</a:t>
            </a:r>
          </a:p>
        </p:txBody>
      </p:sp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0C8838F0-0C9D-4ED0-896C-39DC3E8F0D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67732" y="1713252"/>
            <a:ext cx="3310890" cy="4693920"/>
          </a:xfrm>
          <a:prstGeom prst="rect">
            <a:avLst/>
          </a:prstGeom>
        </p:spPr>
      </p:pic>
      <p:pic>
        <p:nvPicPr>
          <p:cNvPr id="14" name="Inhaltsplatzhalter 15">
            <a:extLst>
              <a:ext uri="{FF2B5EF4-FFF2-40B4-BE49-F238E27FC236}">
                <a16:creationId xmlns:a16="http://schemas.microsoft.com/office/drawing/2014/main" id="{B1D116A0-9A2E-445A-AFA3-9B564C49D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1533" y="1734207"/>
            <a:ext cx="3310890" cy="46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8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01F8C1-6C62-4B9E-AAC7-60D6F321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Styles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E81B6C-BDDC-44F8-A7F7-604EA1C5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Text styles</a:t>
            </a:r>
          </a:p>
          <a:p>
            <a:pPr lvl="1"/>
            <a:r>
              <a:rPr lang="en-US"/>
              <a:t>font</a:t>
            </a:r>
          </a:p>
          <a:p>
            <a:pPr lvl="1"/>
            <a:r>
              <a:rPr lang="en-US" err="1"/>
              <a:t>textAlign</a:t>
            </a:r>
            <a:endParaRPr lang="en-US"/>
          </a:p>
          <a:p>
            <a:pPr lvl="1"/>
            <a:r>
              <a:rPr lang="en-US" err="1"/>
              <a:t>textBaseline</a:t>
            </a:r>
            <a:endParaRPr lang="en-US"/>
          </a:p>
          <a:p>
            <a:pPr lvl="1"/>
            <a:r>
              <a:rPr lang="en-US"/>
              <a:t>direction</a:t>
            </a:r>
          </a:p>
          <a:p>
            <a:r>
              <a:rPr lang="en-US"/>
              <a:t>Line styles</a:t>
            </a:r>
          </a:p>
          <a:p>
            <a:pPr lvl="1"/>
            <a:r>
              <a:rPr lang="en-US"/>
              <a:t>linewidth, number, </a:t>
            </a:r>
            <a:r>
              <a:rPr lang="en-US" u="sng"/>
              <a:t>1.0</a:t>
            </a:r>
          </a:p>
          <a:p>
            <a:pPr lvl="1"/>
            <a:r>
              <a:rPr lang="en-US" err="1"/>
              <a:t>lineCap</a:t>
            </a:r>
            <a:r>
              <a:rPr lang="en-US"/>
              <a:t>, </a:t>
            </a:r>
            <a:r>
              <a:rPr lang="en-US" u="sng"/>
              <a:t>‘butt’</a:t>
            </a:r>
            <a:r>
              <a:rPr lang="en-US"/>
              <a:t>, ‘round’, ‘square’</a:t>
            </a:r>
          </a:p>
          <a:p>
            <a:pPr lvl="1"/>
            <a:r>
              <a:rPr lang="en-US" err="1"/>
              <a:t>lineJoin</a:t>
            </a:r>
            <a:r>
              <a:rPr lang="en-US"/>
              <a:t>, ‘round’, ‘bevel’, </a:t>
            </a:r>
            <a:r>
              <a:rPr lang="en-US" u="sng"/>
              <a:t>‘miter’</a:t>
            </a:r>
          </a:p>
          <a:p>
            <a:pPr lvl="1"/>
            <a:r>
              <a:rPr lang="en-US" err="1"/>
              <a:t>miterLimit</a:t>
            </a:r>
            <a:r>
              <a:rPr lang="en-US"/>
              <a:t>, number, </a:t>
            </a:r>
            <a:r>
              <a:rPr lang="en-US" u="sng"/>
              <a:t>10.0</a:t>
            </a:r>
          </a:p>
          <a:p>
            <a:pPr lvl="1"/>
            <a:r>
              <a:rPr lang="en-US"/>
              <a:t>Dash pattern: </a:t>
            </a:r>
            <a:r>
              <a:rPr lang="en-US" err="1"/>
              <a:t>getLineDash</a:t>
            </a:r>
            <a:r>
              <a:rPr lang="en-US"/>
              <a:t>(), </a:t>
            </a:r>
            <a:r>
              <a:rPr lang="en-US" err="1"/>
              <a:t>setLineDash</a:t>
            </a:r>
            <a:r>
              <a:rPr lang="en-US"/>
              <a:t>(), </a:t>
            </a:r>
            <a:r>
              <a:rPr lang="en-US" err="1"/>
              <a:t>lineDashOffset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7F8F28-BE7D-46CD-B2C8-8DAEC5C1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280" y="4246546"/>
            <a:ext cx="1523711" cy="152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65AFC4-E119-4E20-9B15-CE4D2B2A4EFC}"/>
              </a:ext>
            </a:extLst>
          </p:cNvPr>
          <p:cNvSpPr txBox="1"/>
          <p:nvPr/>
        </p:nvSpPr>
        <p:spPr>
          <a:xfrm>
            <a:off x="735461" y="6546866"/>
            <a:ext cx="6229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3"/>
              </a:rPr>
              <a:t>https://developer.mozilla.org/en-US/docs/Web/API/CanvasRenderingContext2D#line_styles</a:t>
            </a:r>
            <a:r>
              <a:rPr lang="en-US" sz="1100" i="1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366D50-CBDF-4B27-AB2D-C4B01074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8" t="10207" r="40432" b="12984"/>
          <a:stretch/>
        </p:blipFill>
        <p:spPr bwMode="auto">
          <a:xfrm>
            <a:off x="10519932" y="3103258"/>
            <a:ext cx="1293090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201ADE9-AABA-4331-B10A-DAA0745CB02A}"/>
              </a:ext>
            </a:extLst>
          </p:cNvPr>
          <p:cNvSpPr/>
          <p:nvPr/>
        </p:nvSpPr>
        <p:spPr>
          <a:xfrm>
            <a:off x="8800957" y="4358825"/>
            <a:ext cx="332509" cy="133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6BEC84-0540-4E09-8186-1A0FC4D1BCC9}"/>
              </a:ext>
            </a:extLst>
          </p:cNvPr>
          <p:cNvSpPr/>
          <p:nvPr/>
        </p:nvSpPr>
        <p:spPr>
          <a:xfrm>
            <a:off x="10473752" y="5145360"/>
            <a:ext cx="572655" cy="720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9635E36-FC1F-481D-839C-23CD551D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664" y="5979679"/>
            <a:ext cx="2809875" cy="685800"/>
          </a:xfrm>
          <a:prstGeom prst="rect">
            <a:avLst/>
          </a:prstGeom>
        </p:spPr>
      </p:pic>
      <p:pic>
        <p:nvPicPr>
          <p:cNvPr id="4" name="Picture 2" descr="The top of the em square is&#10;roughly at the top of the glyphs in a font, the hanging baseline is&#10;where some glyphs like आ are anchored, the middle is half-way&#10;between the top of the em square and the bottom of the em square,&#10;the alphabetic baseline is where characters like Á, ÿ,&#10;f, and Ω are anchored, the ideographic baseline is&#10;where glyphs like 私 and 達 are anchored, and the bottom&#10;of the em square is roughly at the bottom of the glyphs in a&#10;font. The top and bottom of the bounding box can be far from these&#10;baselines, due to glyphs extending far outside the em square.">
            <a:extLst>
              <a:ext uri="{FF2B5EF4-FFF2-40B4-BE49-F238E27FC236}">
                <a16:creationId xmlns:a16="http://schemas.microsoft.com/office/drawing/2014/main" id="{5F60C051-AE4D-4880-89C0-3753FB93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49" y="2094763"/>
            <a:ext cx="3898108" cy="15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CE89D0-D293-4161-821C-825102F5D7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869"/>
          <a:stretch/>
        </p:blipFill>
        <p:spPr>
          <a:xfrm>
            <a:off x="9133466" y="1323212"/>
            <a:ext cx="2394693" cy="12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01F8C1-6C62-4B9E-AAC7-60D6F321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Styles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E81B6C-BDDC-44F8-A7F7-604EA1C5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Fill and stroke styles</a:t>
            </a:r>
          </a:p>
          <a:p>
            <a:pPr lvl="1"/>
            <a:r>
              <a:rPr lang="en-US"/>
              <a:t>Could be a color or a style</a:t>
            </a:r>
          </a:p>
          <a:p>
            <a:pPr lvl="1"/>
            <a:r>
              <a:rPr lang="en-US"/>
              <a:t>Gradients</a:t>
            </a:r>
          </a:p>
          <a:p>
            <a:pPr lvl="2"/>
            <a:r>
              <a:rPr lang="en-US"/>
              <a:t>Linear gradient</a:t>
            </a:r>
          </a:p>
          <a:p>
            <a:pPr lvl="2"/>
            <a:r>
              <a:rPr lang="en-US"/>
              <a:t>Radial gradient</a:t>
            </a:r>
          </a:p>
          <a:p>
            <a:pPr lvl="1"/>
            <a:r>
              <a:rPr lang="en-US"/>
              <a:t>Pattern</a:t>
            </a:r>
          </a:p>
          <a:p>
            <a:r>
              <a:rPr lang="en-US"/>
              <a:t>Shadow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65AFC4-E119-4E20-9B15-CE4D2B2A4EFC}"/>
              </a:ext>
            </a:extLst>
          </p:cNvPr>
          <p:cNvSpPr txBox="1"/>
          <p:nvPr/>
        </p:nvSpPr>
        <p:spPr>
          <a:xfrm>
            <a:off x="735461" y="6546866"/>
            <a:ext cx="88344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2"/>
              </a:rPr>
              <a:t>https://developer.mozilla.org/en-US/docs/Web/API/CanvasRenderingContext2D#fill_and_stroke_styles</a:t>
            </a:r>
            <a:r>
              <a:rPr lang="en-US" sz="1100" i="1"/>
              <a:t> and </a:t>
            </a:r>
            <a:r>
              <a:rPr lang="en-US" sz="1100" i="1">
                <a:hlinkClick r:id="rId3"/>
              </a:rPr>
              <a:t>#gradients_and_patterns</a:t>
            </a:r>
            <a:r>
              <a:rPr lang="en-US" sz="1100" i="1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406C83-76A7-445E-AAB1-333AF794A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05" y="1520734"/>
            <a:ext cx="1876425" cy="10001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B4EC5B9-583B-4619-AC9B-9B1AA240F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405" y="2770894"/>
            <a:ext cx="1457325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C57656-3D76-4995-99D6-13EB0D6EB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033" y="4573504"/>
            <a:ext cx="1838697" cy="1720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1337D98-8076-4C76-A33D-831081D3A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900" y="5154393"/>
            <a:ext cx="3557159" cy="55871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671BC2-D596-4C8F-903B-3BB47E391902}"/>
              </a:ext>
            </a:extLst>
          </p:cNvPr>
          <p:cNvGrpSpPr>
            <a:grpSpLocks noChangeAspect="1"/>
          </p:cNvGrpSpPr>
          <p:nvPr/>
        </p:nvGrpSpPr>
        <p:grpSpPr>
          <a:xfrm>
            <a:off x="7285519" y="1446384"/>
            <a:ext cx="3957575" cy="1148670"/>
            <a:chOff x="8248647" y="1166161"/>
            <a:chExt cx="4048127" cy="117495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07B8608-0ED5-40B2-B255-986DD65E5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9889"/>
            <a:stretch/>
          </p:blipFill>
          <p:spPr>
            <a:xfrm>
              <a:off x="8248649" y="1166161"/>
              <a:ext cx="4048125" cy="1955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06483AE-AD69-4167-82F9-61E0B0EDD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9291" b="40136"/>
            <a:stretch/>
          </p:blipFill>
          <p:spPr>
            <a:xfrm>
              <a:off x="8248648" y="1360451"/>
              <a:ext cx="4048125" cy="59112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B9A0E4BA-10D9-48CC-A9D9-B1F661034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0003" b="-1188"/>
            <a:stretch/>
          </p:blipFill>
          <p:spPr>
            <a:xfrm>
              <a:off x="8248647" y="1931498"/>
              <a:ext cx="4048125" cy="40961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5C2854B-6411-4556-9324-B3579FFDDE4D}"/>
              </a:ext>
            </a:extLst>
          </p:cNvPr>
          <p:cNvGrpSpPr>
            <a:grpSpLocks noChangeAspect="1"/>
          </p:cNvGrpSpPr>
          <p:nvPr/>
        </p:nvGrpSpPr>
        <p:grpSpPr>
          <a:xfrm>
            <a:off x="7277900" y="2982206"/>
            <a:ext cx="4766016" cy="1133068"/>
            <a:chOff x="8188754" y="2773186"/>
            <a:chExt cx="4875068" cy="1158994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D53902-34DB-4207-A658-DDC0CF9E9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7453"/>
            <a:stretch/>
          </p:blipFill>
          <p:spPr>
            <a:xfrm>
              <a:off x="8196547" y="2773186"/>
              <a:ext cx="4867275" cy="240223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BBBB88F-5F53-4F2B-89DB-9DB0C2669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9945" b="39242"/>
            <a:stretch/>
          </p:blipFill>
          <p:spPr>
            <a:xfrm>
              <a:off x="8196547" y="3000273"/>
              <a:ext cx="4867275" cy="589916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3D445D9-DB7D-405D-8BBB-F6497F343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0866" b="839"/>
            <a:stretch/>
          </p:blipFill>
          <p:spPr>
            <a:xfrm>
              <a:off x="8188754" y="3581916"/>
              <a:ext cx="4867275" cy="350264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883DBC0E-D08E-4EC7-8487-0FED51FEA9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6156" y="5132478"/>
            <a:ext cx="23907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3C1D7-BB87-4E7A-B3F9-5CD5F289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Manipulation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FACFD-8032-42B2-9EF1-756CF2F48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Transformations</a:t>
            </a:r>
          </a:p>
          <a:p>
            <a:pPr lvl="1"/>
            <a:r>
              <a:rPr lang="en-US"/>
              <a:t>Applied to the whole CanvasRenderingContext2D</a:t>
            </a:r>
          </a:p>
          <a:p>
            <a:pPr lvl="1"/>
            <a:r>
              <a:rPr lang="en-US"/>
              <a:t>Methods: rotate(), scale(), translate(), transform()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A04691-538B-4CEA-8A2E-E4ECFEBA155F}"/>
              </a:ext>
            </a:extLst>
          </p:cNvPr>
          <p:cNvSpPr txBox="1"/>
          <p:nvPr/>
        </p:nvSpPr>
        <p:spPr>
          <a:xfrm>
            <a:off x="735461" y="6546866"/>
            <a:ext cx="5944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3"/>
              </a:rPr>
              <a:t>https://developer.mozilla.org/en-US/docs/Web/API/CanvasRenderingContext2D/rotate</a:t>
            </a:r>
            <a:r>
              <a:rPr lang="en-US" sz="1100" i="1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D1AED6-E65B-4918-8462-BC0ED195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371" y="1995056"/>
            <a:ext cx="4009308" cy="3581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FB0817-50DB-441E-975D-33A34D11E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98" y="3925548"/>
            <a:ext cx="2327564" cy="19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85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569AD-AEB3-49A2-ACDA-9CBC7292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Manipulation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720120-CC7F-46AF-9FB6-855E83980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380182" cy="3581400"/>
          </a:xfrm>
        </p:spPr>
        <p:txBody>
          <a:bodyPr/>
          <a:lstStyle/>
          <a:p>
            <a:r>
              <a:rPr lang="en-US"/>
              <a:t>The canvas state can be stored and retrieved on a stack (line, fill, shadow and text styles, dash list, transformation matrix, </a:t>
            </a:r>
            <a:r>
              <a:rPr lang="en-US">
                <a:hlinkClick r:id="rId2"/>
              </a:rPr>
              <a:t>…</a:t>
            </a:r>
            <a:r>
              <a:rPr lang="en-US"/>
              <a:t>)</a:t>
            </a:r>
          </a:p>
          <a:p>
            <a:pPr lvl="1"/>
            <a:r>
              <a:rPr lang="en-US"/>
              <a:t>Methods: save() and restore()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8D42A4-0AAD-4A54-B68D-3E68368A1830}"/>
              </a:ext>
            </a:extLst>
          </p:cNvPr>
          <p:cNvSpPr txBox="1"/>
          <p:nvPr/>
        </p:nvSpPr>
        <p:spPr>
          <a:xfrm>
            <a:off x="735461" y="6546866"/>
            <a:ext cx="6102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3"/>
              </a:rPr>
              <a:t>https://developer.mozilla.org/en-US/docs/Web/API/Canvas_API/Tutorial/Transformations</a:t>
            </a:r>
            <a:r>
              <a:rPr lang="en-US" sz="1100" i="1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BD71FA-4E2F-41A0-9774-F0DFE890E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05" y="3886200"/>
            <a:ext cx="3018972" cy="1981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5F0E26-9D5A-4BC8-A94B-F372B65F9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601" y="1589825"/>
            <a:ext cx="4237222" cy="48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2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77224-EE1B-43C8-9DA7-0A94D9E4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Other possibilities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016C4-B521-4DAA-AD07-AF158085D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Changing compositing operation (how new shapes are applied to the canvas)</a:t>
            </a:r>
          </a:p>
          <a:p>
            <a:r>
              <a:rPr lang="en-US"/>
              <a:t>Animations</a:t>
            </a:r>
          </a:p>
          <a:p>
            <a:r>
              <a:rPr lang="en-US"/>
              <a:t>Image manipulation</a:t>
            </a:r>
          </a:p>
          <a:p>
            <a:r>
              <a:rPr lang="en-US"/>
              <a:t>Video manipulation</a:t>
            </a:r>
          </a:p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A6A361-2C89-456F-852A-09C35F6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90887"/>
            <a:ext cx="4448175" cy="15716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2A00A08-2ECA-47A1-A6E5-744C68817B1A}"/>
              </a:ext>
            </a:extLst>
          </p:cNvPr>
          <p:cNvSpPr txBox="1"/>
          <p:nvPr/>
        </p:nvSpPr>
        <p:spPr>
          <a:xfrm>
            <a:off x="735461" y="6546866"/>
            <a:ext cx="7571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3"/>
              </a:rPr>
              <a:t>https://developer.mozilla.org/en-US/docs/Web/API/CanvasRenderingContext2D/globalCompositeOperation#types</a:t>
            </a:r>
            <a:r>
              <a:rPr lang="en-US" sz="110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9650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B579-E7A5-0E42-9EE7-F8D20BE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8A90-086C-F540-8F9E-E0B688D8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22744"/>
            <a:ext cx="9601200" cy="4044656"/>
          </a:xfrm>
        </p:spPr>
        <p:txBody>
          <a:bodyPr>
            <a:noAutofit/>
          </a:bodyPr>
          <a:lstStyle/>
          <a:p>
            <a:r>
              <a:rPr lang="en-US" sz="1400"/>
              <a:t>Hangman </a:t>
            </a:r>
            <a:endParaRPr lang="en-US" sz="1400" noProof="0"/>
          </a:p>
          <a:p>
            <a:r>
              <a:rPr lang="en-US" sz="1400" noProof="0"/>
              <a:t>Drag &amp; Drop</a:t>
            </a:r>
          </a:p>
          <a:p>
            <a:pPr lvl="1"/>
            <a:r>
              <a:rPr lang="en-US" sz="1400" noProof="0"/>
              <a:t>Introduction</a:t>
            </a:r>
          </a:p>
          <a:p>
            <a:pPr lvl="1"/>
            <a:r>
              <a:rPr lang="en-US" sz="1400" noProof="0"/>
              <a:t>Basic Setup</a:t>
            </a:r>
          </a:p>
          <a:p>
            <a:pPr lvl="1"/>
            <a:r>
              <a:rPr lang="en-US" sz="1400" noProof="0"/>
              <a:t>Events</a:t>
            </a:r>
          </a:p>
          <a:p>
            <a:pPr lvl="1"/>
            <a:r>
              <a:rPr lang="en-US" sz="1400" noProof="0" err="1"/>
              <a:t>DataTransfer</a:t>
            </a:r>
            <a:r>
              <a:rPr lang="en-US" sz="1400" noProof="0"/>
              <a:t> Object</a:t>
            </a:r>
          </a:p>
          <a:p>
            <a:pPr lvl="1"/>
            <a:r>
              <a:rPr lang="en-US" sz="1400" noProof="0"/>
              <a:t>Demos</a:t>
            </a:r>
          </a:p>
          <a:p>
            <a:r>
              <a:rPr lang="en-US" sz="1400" noProof="0"/>
              <a:t>Canvas</a:t>
            </a:r>
          </a:p>
          <a:p>
            <a:pPr lvl="1"/>
            <a:r>
              <a:rPr lang="en-US" sz="1400" noProof="0"/>
              <a:t>Introduction</a:t>
            </a:r>
          </a:p>
          <a:p>
            <a:pPr lvl="1"/>
            <a:r>
              <a:rPr lang="en-US" sz="1400"/>
              <a:t>Canvas API</a:t>
            </a:r>
          </a:p>
          <a:p>
            <a:pPr lvl="1"/>
            <a:r>
              <a:rPr lang="en-US" sz="1400"/>
              <a:t>Demos</a:t>
            </a:r>
          </a:p>
          <a:p>
            <a:r>
              <a:rPr lang="en-US" sz="1400" noProof="0"/>
              <a:t>WebGL</a:t>
            </a:r>
          </a:p>
          <a:p>
            <a:pPr lvl="1"/>
            <a:r>
              <a:rPr lang="en-US" sz="1400"/>
              <a:t>Introduction </a:t>
            </a:r>
          </a:p>
          <a:p>
            <a:pPr lvl="1"/>
            <a:r>
              <a:rPr lang="en-US" sz="1400" noProof="0"/>
              <a:t>Important Concepts in regard of WebGL</a:t>
            </a:r>
          </a:p>
          <a:p>
            <a:pPr lvl="1"/>
            <a:r>
              <a:rPr lang="en-US" sz="1400"/>
              <a:t>Demos</a:t>
            </a:r>
            <a:endParaRPr lang="en-US" sz="1400" noProof="0"/>
          </a:p>
          <a:p>
            <a:pPr lvl="1"/>
            <a:endParaRPr lang="en-US" sz="1400" noProof="0"/>
          </a:p>
          <a:p>
            <a:pPr lvl="1"/>
            <a:endParaRPr lang="en-US" sz="1400" noProof="0"/>
          </a:p>
        </p:txBody>
      </p:sp>
    </p:spTree>
    <p:extLst>
      <p:ext uri="{BB962C8B-B14F-4D97-AF65-F5344CB8AC3E}">
        <p14:creationId xmlns:p14="http://schemas.microsoft.com/office/powerpoint/2010/main" val="61437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42A15-93B0-4D72-8B4E-89B8D8A5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WebGL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56330D-FC44-4F1D-B2B6-82CA9E88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/>
              <a:t>Disclaimer: „</a:t>
            </a:r>
            <a:r>
              <a:rPr lang="de-DE" sz="2800" b="1" err="1"/>
              <a:t>We</a:t>
            </a:r>
            <a:r>
              <a:rPr lang="de-DE" sz="2800" b="1"/>
              <a:t> </a:t>
            </a:r>
            <a:r>
              <a:rPr lang="de-DE" sz="2800" b="1" err="1"/>
              <a:t>are</a:t>
            </a:r>
            <a:r>
              <a:rPr lang="de-DE" sz="2800" b="1"/>
              <a:t> </a:t>
            </a:r>
            <a:r>
              <a:rPr lang="de-DE" sz="2800" b="1" err="1"/>
              <a:t>no</a:t>
            </a:r>
            <a:r>
              <a:rPr lang="de-DE" sz="2800" b="1"/>
              <a:t> </a:t>
            </a:r>
            <a:r>
              <a:rPr lang="de-DE" sz="2800" b="1" err="1"/>
              <a:t>experts</a:t>
            </a:r>
            <a:r>
              <a:rPr lang="de-DE" sz="2800" b="1"/>
              <a:t> in </a:t>
            </a:r>
            <a:r>
              <a:rPr lang="de-DE" sz="2800" b="1" err="1"/>
              <a:t>Graphic</a:t>
            </a:r>
            <a:r>
              <a:rPr lang="de-DE" sz="2800" b="1"/>
              <a:t> </a:t>
            </a:r>
            <a:r>
              <a:rPr lang="de-DE" sz="2800" b="1" err="1"/>
              <a:t>processing</a:t>
            </a:r>
            <a:r>
              <a:rPr lang="de-DE" sz="2800" b="1"/>
              <a:t>“</a:t>
            </a:r>
          </a:p>
        </p:txBody>
      </p:sp>
      <p:pic>
        <p:nvPicPr>
          <p:cNvPr id="1028" name="Picture 4" descr="GitHub - gfx-rs/wgpu: Native WebGPU implementation based on gfx-hal">
            <a:extLst>
              <a:ext uri="{FF2B5EF4-FFF2-40B4-BE49-F238E27FC236}">
                <a16:creationId xmlns:a16="http://schemas.microsoft.com/office/drawing/2014/main" id="{9C1444C8-9167-4BDC-B4B8-623546BB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42" y="3219435"/>
            <a:ext cx="2590179" cy="25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GL – Wikipedia">
            <a:extLst>
              <a:ext uri="{FF2B5EF4-FFF2-40B4-BE49-F238E27FC236}">
                <a16:creationId xmlns:a16="http://schemas.microsoft.com/office/drawing/2014/main" id="{C5DCB8C3-69DD-477C-B058-2DE7CF90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07" y="3951338"/>
            <a:ext cx="3186146" cy="13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GL – Wikipedia">
            <a:extLst>
              <a:ext uri="{FF2B5EF4-FFF2-40B4-BE49-F238E27FC236}">
                <a16:creationId xmlns:a16="http://schemas.microsoft.com/office/drawing/2014/main" id="{424F20A7-BA78-4BCF-83A8-5A639F3A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95" y="3951338"/>
            <a:ext cx="3123794" cy="13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Rendering Pipeline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B775F0C-4BEF-421F-BD22-55DFEB81C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065" y="2171700"/>
            <a:ext cx="9601200" cy="2148753"/>
          </a:xfrm>
        </p:spPr>
      </p:pic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0A62659D-F5C9-44F8-8AEA-28D448CF107E}"/>
              </a:ext>
            </a:extLst>
          </p:cNvPr>
          <p:cNvSpPr/>
          <p:nvPr/>
        </p:nvSpPr>
        <p:spPr>
          <a:xfrm>
            <a:off x="1492003" y="1680960"/>
            <a:ext cx="602299" cy="81036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9EDEC6D2-FF28-4DBF-8135-13E3C3BD2E88}"/>
              </a:ext>
            </a:extLst>
          </p:cNvPr>
          <p:cNvSpPr/>
          <p:nvPr/>
        </p:nvSpPr>
        <p:spPr>
          <a:xfrm>
            <a:off x="2800655" y="1703195"/>
            <a:ext cx="602299" cy="81036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GLSL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5B344138-6133-4926-A754-72A50A68DDF0}"/>
              </a:ext>
            </a:extLst>
          </p:cNvPr>
          <p:cNvSpPr/>
          <p:nvPr/>
        </p:nvSpPr>
        <p:spPr>
          <a:xfrm>
            <a:off x="6834215" y="1680958"/>
            <a:ext cx="602299" cy="81036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GLSL</a:t>
            </a:r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549158DE-36EF-43C9-9140-A7BC863B7391}"/>
              </a:ext>
            </a:extLst>
          </p:cNvPr>
          <p:cNvSpPr/>
          <p:nvPr/>
        </p:nvSpPr>
        <p:spPr>
          <a:xfrm>
            <a:off x="4109307" y="1680959"/>
            <a:ext cx="602299" cy="81036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Draw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EF9BE01-5E9E-4001-92D5-064F9C6DBFDE}"/>
              </a:ext>
            </a:extLst>
          </p:cNvPr>
          <p:cNvSpPr txBox="1"/>
          <p:nvPr/>
        </p:nvSpPr>
        <p:spPr>
          <a:xfrm>
            <a:off x="1433666" y="4694872"/>
            <a:ext cx="960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Data:</a:t>
            </a:r>
            <a:r>
              <a:rPr lang="de-DE"/>
              <a:t> Points in 3D-Space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drawn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GLSL:</a:t>
            </a:r>
            <a:r>
              <a:rPr lang="de-DE"/>
              <a:t> Shader-Code in </a:t>
            </a:r>
            <a:r>
              <a:rPr lang="de-DE" err="1"/>
              <a:t>text</a:t>
            </a:r>
            <a:r>
              <a:rPr lang="de-DE"/>
              <a:t>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Draw: </a:t>
            </a:r>
            <a:r>
              <a:rPr lang="de-DE" err="1"/>
              <a:t>Instruction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drawing</a:t>
            </a:r>
            <a:r>
              <a:rPr lang="de-DE"/>
              <a:t> </a:t>
            </a:r>
            <a:r>
              <a:rPr lang="de-DE" err="1"/>
              <a:t>shape</a:t>
            </a:r>
            <a:r>
              <a:rPr lang="de-DE"/>
              <a:t> (Point, Line, Polygon, </a:t>
            </a:r>
            <a:r>
              <a:rPr lang="de-DE" err="1"/>
              <a:t>Triangle</a:t>
            </a:r>
            <a:r>
              <a:rPr lang="de-DE"/>
              <a:t>, Quad; Fan, Strip)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Transformation: </a:t>
            </a:r>
            <a:r>
              <a:rPr lang="de-DE"/>
              <a:t>(World-,  View-, </a:t>
            </a:r>
            <a:r>
              <a:rPr lang="de-DE" err="1"/>
              <a:t>Projectionmatrix</a:t>
            </a:r>
            <a:r>
              <a:rPr lang="de-DE"/>
              <a:t>)</a:t>
            </a:r>
          </a:p>
          <a:p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36830C19-183D-4892-BC57-C131E2A1C813}"/>
              </a:ext>
            </a:extLst>
          </p:cNvPr>
          <p:cNvSpPr/>
          <p:nvPr/>
        </p:nvSpPr>
        <p:spPr>
          <a:xfrm>
            <a:off x="8284297" y="1193649"/>
            <a:ext cx="602299" cy="1297676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ACTIVATE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9A009C-91DF-4C24-9A59-732000280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8" t="1055" r="15630" b="-1055"/>
          <a:stretch/>
        </p:blipFill>
        <p:spPr>
          <a:xfrm>
            <a:off x="10678954" y="2629952"/>
            <a:ext cx="1381635" cy="11263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B609D7-06CB-434A-915C-E11851728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34" y="1027963"/>
            <a:ext cx="1555927" cy="105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Shader-</a:t>
            </a:r>
            <a:r>
              <a:rPr lang="de-DE" err="1"/>
              <a:t>Program</a:t>
            </a:r>
            <a:r>
              <a:rPr lang="de-DE"/>
              <a:t> (GLSL)</a:t>
            </a:r>
          </a:p>
        </p:txBody>
      </p:sp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4745C61-2739-4065-88B8-8FCDD5EF8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272" y="4934180"/>
            <a:ext cx="3023462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export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fsSource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`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precision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mediump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float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varying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vec3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void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main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() {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gl_FragColor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= vec4(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, 1.0);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}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`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de-DE" alt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F46E2DC-36AC-442B-B4B7-51AA4F4845BE}"/>
              </a:ext>
            </a:extLst>
          </p:cNvPr>
          <p:cNvSpPr/>
          <p:nvPr/>
        </p:nvSpPr>
        <p:spPr>
          <a:xfrm>
            <a:off x="9339261" y="1428749"/>
            <a:ext cx="635152" cy="33239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/>
              <a:t>Shader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958C594E-0F4C-4E2C-845B-FCF696400D21}"/>
              </a:ext>
            </a:extLst>
          </p:cNvPr>
          <p:cNvSpPr/>
          <p:nvPr/>
        </p:nvSpPr>
        <p:spPr>
          <a:xfrm>
            <a:off x="9339261" y="4852048"/>
            <a:ext cx="635152" cy="160043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/>
              <a:t>Shader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CB7EEDF-D566-4E67-9DE4-8564B6F5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272" y="1428750"/>
            <a:ext cx="6840601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export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vsSource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`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attribute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vec3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vertPosition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attribute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vec3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uniform mat4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uWorldMatrix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uniform mat4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uViewMatrix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uniform mat4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uProjectionMatrix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varying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vec3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void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main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() {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=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gl_Position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=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uProjectionMatrix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*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uViewMatrix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*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uWorldMatrix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* vec4(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vertPosition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, 1.0);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}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`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de-DE" alt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E189121E-9EFC-4BC9-BB0F-C3032A659822}"/>
              </a:ext>
            </a:extLst>
          </p:cNvPr>
          <p:cNvSpPr/>
          <p:nvPr/>
        </p:nvSpPr>
        <p:spPr>
          <a:xfrm>
            <a:off x="689907" y="1504992"/>
            <a:ext cx="1016457" cy="8376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Inputs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B3A3919-CD26-4198-8D42-8D0DC5243ECA}"/>
              </a:ext>
            </a:extLst>
          </p:cNvPr>
          <p:cNvSpPr/>
          <p:nvPr/>
        </p:nvSpPr>
        <p:spPr>
          <a:xfrm>
            <a:off x="11185698" y="1428749"/>
            <a:ext cx="635152" cy="5023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err="1"/>
              <a:t>Program</a:t>
            </a:r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02CE512E-2E33-43EC-8111-59FD9F54559B}"/>
              </a:ext>
            </a:extLst>
          </p:cNvPr>
          <p:cNvSpPr/>
          <p:nvPr/>
        </p:nvSpPr>
        <p:spPr>
          <a:xfrm>
            <a:off x="7747760" y="2821966"/>
            <a:ext cx="1485052" cy="79730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accent6">
                    <a:lumMod val="75000"/>
                  </a:schemeClr>
                </a:solidFill>
              </a:rPr>
              <a:t>Compile</a:t>
            </a:r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BA818D6-3AE0-4F2B-B4AF-247C1D2BB95A}"/>
              </a:ext>
            </a:extLst>
          </p:cNvPr>
          <p:cNvSpPr/>
          <p:nvPr/>
        </p:nvSpPr>
        <p:spPr>
          <a:xfrm>
            <a:off x="4610947" y="5354362"/>
            <a:ext cx="4621865" cy="79730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accent6">
                    <a:lumMod val="75000"/>
                  </a:schemeClr>
                </a:solidFill>
              </a:rPr>
              <a:t>Compile</a:t>
            </a:r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2E2A46E-1716-4048-80A7-898842AADF22}"/>
              </a:ext>
            </a:extLst>
          </p:cNvPr>
          <p:cNvSpPr/>
          <p:nvPr/>
        </p:nvSpPr>
        <p:spPr>
          <a:xfrm>
            <a:off x="10080861" y="4065558"/>
            <a:ext cx="1104837" cy="154918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Link</a:t>
            </a:r>
          </a:p>
        </p:txBody>
      </p:sp>
      <p:sp>
        <p:nvSpPr>
          <p:cNvPr id="28" name="Pfeil: nach links 27">
            <a:extLst>
              <a:ext uri="{FF2B5EF4-FFF2-40B4-BE49-F238E27FC236}">
                <a16:creationId xmlns:a16="http://schemas.microsoft.com/office/drawing/2014/main" id="{FCC6159C-4B43-4AD4-9DAC-158088D88082}"/>
              </a:ext>
            </a:extLst>
          </p:cNvPr>
          <p:cNvSpPr/>
          <p:nvPr/>
        </p:nvSpPr>
        <p:spPr>
          <a:xfrm>
            <a:off x="4073734" y="2196675"/>
            <a:ext cx="1549552" cy="87679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Konstanten</a:t>
            </a: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2AAD41D0-0F66-4A74-9626-79EA18A861FB}"/>
              </a:ext>
            </a:extLst>
          </p:cNvPr>
          <p:cNvSpPr/>
          <p:nvPr/>
        </p:nvSpPr>
        <p:spPr>
          <a:xfrm flipH="1">
            <a:off x="3463147" y="2925375"/>
            <a:ext cx="1962188" cy="8376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„Variablen“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317F7CE0-9649-4BA9-9D7B-FAACD82B6149}"/>
              </a:ext>
            </a:extLst>
          </p:cNvPr>
          <p:cNvSpPr/>
          <p:nvPr/>
        </p:nvSpPr>
        <p:spPr>
          <a:xfrm>
            <a:off x="796518" y="3763030"/>
            <a:ext cx="1016457" cy="8376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Global</a:t>
            </a:r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86426775-CE69-47F0-B2C6-5DBCEE657920}"/>
              </a:ext>
            </a:extLst>
          </p:cNvPr>
          <p:cNvSpPr/>
          <p:nvPr/>
        </p:nvSpPr>
        <p:spPr>
          <a:xfrm>
            <a:off x="796517" y="5571929"/>
            <a:ext cx="1016457" cy="8376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Global</a:t>
            </a:r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B1407685-6B80-4901-AAD4-CC78D3A7E6B5}"/>
              </a:ext>
            </a:extLst>
          </p:cNvPr>
          <p:cNvSpPr/>
          <p:nvPr/>
        </p:nvSpPr>
        <p:spPr>
          <a:xfrm flipH="1">
            <a:off x="2646290" y="3763029"/>
            <a:ext cx="5621973" cy="837655"/>
          </a:xfrm>
          <a:prstGeom prst="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Transformation-Matrix</a:t>
            </a:r>
          </a:p>
        </p:txBody>
      </p:sp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0A077008-907E-4AD1-B49D-BD5690B5F600}"/>
              </a:ext>
            </a:extLst>
          </p:cNvPr>
          <p:cNvSpPr txBox="1"/>
          <p:nvPr/>
        </p:nvSpPr>
        <p:spPr>
          <a:xfrm>
            <a:off x="9540170" y="6010305"/>
            <a:ext cx="3833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Source:</a:t>
            </a:r>
          </a:p>
          <a:p>
            <a:r>
              <a:rPr lang="de-DE">
                <a:hlinkClick r:id="rId3"/>
              </a:rPr>
              <a:t>https://ncase.me/matrix</a:t>
            </a:r>
            <a:endParaRPr lang="de-DE"/>
          </a:p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6C6CF2-E7D6-44EF-BE52-B909C993B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11" y="3331975"/>
            <a:ext cx="2365822" cy="13958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9470E7C-59B3-4E99-942F-5B9E54B9E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966" y="3333630"/>
            <a:ext cx="1537306" cy="139256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C8B42C-EF1D-4EEA-93A0-1FE625EAC857}"/>
              </a:ext>
            </a:extLst>
          </p:cNvPr>
          <p:cNvSpPr/>
          <p:nvPr/>
        </p:nvSpPr>
        <p:spPr>
          <a:xfrm>
            <a:off x="1088597" y="2906168"/>
            <a:ext cx="22724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28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Translation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D94AE6F-522D-4526-8AF6-4D0D4D2D3CCC}"/>
              </a:ext>
            </a:extLst>
          </p:cNvPr>
          <p:cNvSpPr/>
          <p:nvPr/>
        </p:nvSpPr>
        <p:spPr>
          <a:xfrm>
            <a:off x="1096803" y="4738913"/>
            <a:ext cx="146545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28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Shear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765A721-2259-4BCA-A3A7-ED5D1E6DD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489" y="5218379"/>
            <a:ext cx="2365822" cy="140515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BD32411-13A1-457F-85EE-19EBDE44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110" y="5233717"/>
            <a:ext cx="1401430" cy="13744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87F09E9-4A2B-4C38-A7F5-6725D2545D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355" y="1488838"/>
            <a:ext cx="2306374" cy="139587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028585C3-0ED4-47EA-98D2-13AF12C33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1093" y="1473148"/>
            <a:ext cx="1401051" cy="1392560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12934294-AB4C-4966-A27A-789B312B2E79}"/>
              </a:ext>
            </a:extLst>
          </p:cNvPr>
          <p:cNvSpPr/>
          <p:nvPr/>
        </p:nvSpPr>
        <p:spPr>
          <a:xfrm>
            <a:off x="1088597" y="1003420"/>
            <a:ext cx="22724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2800" b="1" cap="none" spc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Scaling</a:t>
            </a:r>
            <a:endParaRPr lang="de-DE" sz="28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00388A8-8AC2-4055-9077-DD7F95CC7563}"/>
              </a:ext>
            </a:extLst>
          </p:cNvPr>
          <p:cNvSpPr/>
          <p:nvPr/>
        </p:nvSpPr>
        <p:spPr>
          <a:xfrm>
            <a:off x="1307750" y="1622136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1C4B0E7-7166-4956-88FE-03E4DD72E569}"/>
              </a:ext>
            </a:extLst>
          </p:cNvPr>
          <p:cNvSpPr/>
          <p:nvPr/>
        </p:nvSpPr>
        <p:spPr>
          <a:xfrm>
            <a:off x="1701069" y="2016507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23174AC-ACFB-47D5-9EE9-F0DC5F41F6B4}"/>
              </a:ext>
            </a:extLst>
          </p:cNvPr>
          <p:cNvSpPr/>
          <p:nvPr/>
        </p:nvSpPr>
        <p:spPr>
          <a:xfrm>
            <a:off x="2063294" y="3481963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1D8A72A-48D0-4CB2-828F-16253444B92B}"/>
              </a:ext>
            </a:extLst>
          </p:cNvPr>
          <p:cNvSpPr/>
          <p:nvPr/>
        </p:nvSpPr>
        <p:spPr>
          <a:xfrm>
            <a:off x="2063294" y="3865887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D815B97-99BA-4CA5-B724-06100D320078}"/>
              </a:ext>
            </a:extLst>
          </p:cNvPr>
          <p:cNvSpPr/>
          <p:nvPr/>
        </p:nvSpPr>
        <p:spPr>
          <a:xfrm>
            <a:off x="5582230" y="5744830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AAA5D49-35EE-4602-AA18-571BEC5A79DD}"/>
              </a:ext>
            </a:extLst>
          </p:cNvPr>
          <p:cNvSpPr/>
          <p:nvPr/>
        </p:nvSpPr>
        <p:spPr>
          <a:xfrm>
            <a:off x="5975830" y="5395419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10004C-2EEA-427A-AD3F-26C25010D1D5}"/>
              </a:ext>
            </a:extLst>
          </p:cNvPr>
          <p:cNvSpPr/>
          <p:nvPr/>
        </p:nvSpPr>
        <p:spPr>
          <a:xfrm>
            <a:off x="5975549" y="5732775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A0DEE4C-90E7-4437-8627-670722470619}"/>
              </a:ext>
            </a:extLst>
          </p:cNvPr>
          <p:cNvSpPr/>
          <p:nvPr/>
        </p:nvSpPr>
        <p:spPr>
          <a:xfrm>
            <a:off x="5582230" y="5397246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5CB5843-D923-4894-BDB4-F2539F27D09C}"/>
              </a:ext>
            </a:extLst>
          </p:cNvPr>
          <p:cNvSpPr/>
          <p:nvPr/>
        </p:nvSpPr>
        <p:spPr>
          <a:xfrm>
            <a:off x="5428490" y="5247180"/>
            <a:ext cx="476791" cy="1964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cos(</a:t>
            </a:r>
            <a:r>
              <a:rPr lang="el-GR" sz="80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84BAFF8-DAC8-4894-B4D8-0F721EA83CED}"/>
              </a:ext>
            </a:extLst>
          </p:cNvPr>
          <p:cNvSpPr/>
          <p:nvPr/>
        </p:nvSpPr>
        <p:spPr>
          <a:xfrm>
            <a:off x="5428490" y="6010305"/>
            <a:ext cx="476792" cy="1964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-sin(</a:t>
            </a:r>
            <a:r>
              <a:rPr lang="el-GR" sz="80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9908ABC-C7DC-4EDF-BE5B-4B907F9F9B98}"/>
              </a:ext>
            </a:extLst>
          </p:cNvPr>
          <p:cNvSpPr/>
          <p:nvPr/>
        </p:nvSpPr>
        <p:spPr>
          <a:xfrm>
            <a:off x="5970697" y="5243172"/>
            <a:ext cx="453973" cy="1964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sin(</a:t>
            </a:r>
            <a:r>
              <a:rPr lang="el-GR" sz="80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2B3148B1-09C1-43B1-BA69-6B93341E92BA}"/>
              </a:ext>
            </a:extLst>
          </p:cNvPr>
          <p:cNvSpPr/>
          <p:nvPr/>
        </p:nvSpPr>
        <p:spPr>
          <a:xfrm>
            <a:off x="5962490" y="6020483"/>
            <a:ext cx="470386" cy="1964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cos(</a:t>
            </a:r>
            <a:r>
              <a:rPr lang="el-GR" sz="80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0CE585-2C32-4A95-86AF-B608B99E8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1383" y="1454857"/>
            <a:ext cx="6487690" cy="21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A34FB3-9934-497D-9F39-06DA3D6E52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011" y="5201989"/>
            <a:ext cx="2391191" cy="138855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F6BA54FF-C78C-4888-88FE-5D08E6159CA9}"/>
              </a:ext>
            </a:extLst>
          </p:cNvPr>
          <p:cNvSpPr/>
          <p:nvPr/>
        </p:nvSpPr>
        <p:spPr>
          <a:xfrm>
            <a:off x="5428490" y="4764966"/>
            <a:ext cx="22724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28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Rotation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16EE6E-514A-44F7-84AE-E2C8FCA605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9670" y="5151950"/>
            <a:ext cx="1522305" cy="1438589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1AF48991-E903-4676-BEC6-A43CBBD5392B}"/>
              </a:ext>
            </a:extLst>
          </p:cNvPr>
          <p:cNvSpPr/>
          <p:nvPr/>
        </p:nvSpPr>
        <p:spPr>
          <a:xfrm>
            <a:off x="1668006" y="5348832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45A99E4-3FDD-431F-A54C-5F31DE06E092}"/>
              </a:ext>
            </a:extLst>
          </p:cNvPr>
          <p:cNvSpPr/>
          <p:nvPr/>
        </p:nvSpPr>
        <p:spPr>
          <a:xfrm>
            <a:off x="1284895" y="5738098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93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Model View </a:t>
            </a:r>
            <a:r>
              <a:rPr lang="de-DE" err="1"/>
              <a:t>Perspective</a:t>
            </a:r>
            <a:endParaRPr lang="de-DE"/>
          </a:p>
        </p:txBody>
      </p:sp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01FD2FF-C502-4A85-85E3-8A09B8DA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544836"/>
            <a:ext cx="9601200" cy="184416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B908580-76B4-46B2-AEAB-55ECCB6E7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338396"/>
            <a:ext cx="9601200" cy="39732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D7B66BA-D3E4-492E-88E3-87E8E374B63E}"/>
              </a:ext>
            </a:extLst>
          </p:cNvPr>
          <p:cNvSpPr txBox="1"/>
          <p:nvPr/>
        </p:nvSpPr>
        <p:spPr>
          <a:xfrm>
            <a:off x="2931264" y="3429000"/>
            <a:ext cx="134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Position and </a:t>
            </a:r>
            <a:r>
              <a:rPr lang="de-DE" sz="1600" err="1"/>
              <a:t>orientation</a:t>
            </a:r>
            <a:r>
              <a:rPr lang="de-DE" sz="1600"/>
              <a:t> in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room</a:t>
            </a:r>
            <a:endParaRPr lang="de-DE" sz="16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9116D2-057D-411D-8F0F-ED5948D2B17F}"/>
              </a:ext>
            </a:extLst>
          </p:cNvPr>
          <p:cNvSpPr txBox="1"/>
          <p:nvPr/>
        </p:nvSpPr>
        <p:spPr>
          <a:xfrm>
            <a:off x="5850294" y="3388999"/>
            <a:ext cx="157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Position und </a:t>
            </a:r>
            <a:r>
              <a:rPr lang="de-DE" sz="1600" err="1"/>
              <a:t>direction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viewer</a:t>
            </a:r>
            <a:r>
              <a:rPr lang="de-DE" sz="1600"/>
              <a:t> (</a:t>
            </a:r>
            <a:r>
              <a:rPr lang="de-DE" sz="1600" err="1"/>
              <a:t>Camera</a:t>
            </a:r>
            <a:r>
              <a:rPr lang="de-DE" sz="1600"/>
              <a:t>)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6A7F59-DF8B-4B0A-812F-B094E368F1BF}"/>
              </a:ext>
            </a:extLst>
          </p:cNvPr>
          <p:cNvSpPr txBox="1"/>
          <p:nvPr/>
        </p:nvSpPr>
        <p:spPr>
          <a:xfrm>
            <a:off x="8837540" y="3388998"/>
            <a:ext cx="1491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Field </a:t>
            </a:r>
            <a:r>
              <a:rPr lang="de-DE" sz="1600" err="1"/>
              <a:t>of</a:t>
            </a:r>
            <a:r>
              <a:rPr lang="de-DE" sz="1600"/>
              <a:t> View</a:t>
            </a:r>
          </a:p>
          <a:p>
            <a:r>
              <a:rPr lang="de-DE" sz="1600" err="1"/>
              <a:t>Aspect</a:t>
            </a:r>
            <a:r>
              <a:rPr lang="de-DE" sz="1600"/>
              <a:t> Ration</a:t>
            </a:r>
          </a:p>
          <a:p>
            <a:endParaRPr lang="de-DE" sz="1600"/>
          </a:p>
          <a:p>
            <a:r>
              <a:rPr lang="de-DE" sz="1600"/>
              <a:t>Project </a:t>
            </a:r>
            <a:r>
              <a:rPr lang="de-DE" sz="1600" err="1"/>
              <a:t>the</a:t>
            </a:r>
            <a:r>
              <a:rPr lang="de-DE" sz="1600"/>
              <a:t> Points in </a:t>
            </a:r>
            <a:r>
              <a:rPr lang="de-DE" sz="1600" err="1"/>
              <a:t>the</a:t>
            </a:r>
            <a:r>
              <a:rPr lang="de-DE" sz="1600"/>
              <a:t> 3D Space </a:t>
            </a:r>
            <a:r>
              <a:rPr lang="de-DE" sz="1600" err="1"/>
              <a:t>to</a:t>
            </a:r>
            <a:r>
              <a:rPr lang="de-DE" sz="1600"/>
              <a:t> 2D </a:t>
            </a:r>
            <a:r>
              <a:rPr lang="de-DE" sz="1600" err="1"/>
              <a:t>surface</a:t>
            </a:r>
            <a:r>
              <a:rPr lang="de-DE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509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Data (Vertices) / Buffer</a:t>
            </a:r>
          </a:p>
        </p:txBody>
      </p:sp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4E9C24C-6A3A-4364-82D4-185152A74B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4460" y="951172"/>
            <a:ext cx="2140330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let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triangleVertexes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[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X.x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Y.y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Z.z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R.r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G.g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B.b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]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C19C7E-7B43-4535-86AC-6FA54CB0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300" y="2273428"/>
            <a:ext cx="3190995" cy="212365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E44D9D6-DE7E-44CF-9A8C-38F727D0C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460" y="2274037"/>
            <a:ext cx="5779105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let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triangleVertexBufferObject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createBuffer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bindBuffer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ARRAY_BUFFER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triangleVertexBufferObject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bufferData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ARRAY_BUFFER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Float32Array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triangleVertexes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STATIC_DRAW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Get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Attribute Handles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Attributes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are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the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"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parameters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for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the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GLSL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programs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we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need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reference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to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these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input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params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*/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let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positionAttributeLocation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getAttribLocation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program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vertPosition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let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colorAttributeLocation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getAttribLocation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program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vertColor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95A3C58-4A78-4F6F-AE5F-07643B9F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4649711"/>
            <a:ext cx="407638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vertexAttribPointer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positionAttributeLocation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Attribute Location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Number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elements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each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attribute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has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(X,Y,Z)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FLOAT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Type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elements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.FALSE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Float32Array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BYTES_PER_ELEMENT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Sitze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vertex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Offset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the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beginning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vertex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E789E15-BB83-4622-BAFE-17EDA527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709" y="4649711"/>
            <a:ext cx="4903586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vertexAttribPointer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colorAttributeLocation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Attribute Location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Number of elements each attribute has (R,G,B)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FLOAT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Type of elements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.FALSE,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Is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Float32Array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BYTES_PER_ELEMENT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Sitze of a vertex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Float32Array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BYTES_PER_ELEMENT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Offset of the beginning of vertex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26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BAE8-52A1-4A40-9676-8B4097D8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Drag &amp; Drop: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460AE-C9C0-0343-9C2F-FF57A7785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1" noProof="0">
                <a:solidFill>
                  <a:srgbClr val="212121"/>
                </a:solidFill>
                <a:latin typeface="arial" panose="020B0604020202020204" pitchFamily="34" charset="0"/>
              </a:rPr>
              <a:t>HTML Drag and Drop</a:t>
            </a:r>
            <a:r>
              <a:rPr lang="en-US" i="1" noProof="0">
                <a:solidFill>
                  <a:srgbClr val="212121"/>
                </a:solidFill>
                <a:latin typeface="arial" panose="020B0604020202020204" pitchFamily="34" charset="0"/>
              </a:rPr>
              <a:t> interfaces enable applications to use drag-and-drop features in browsers. The user may select draggable elements with a mouse, drag those elements to a droppable element, and drop them by releasing the mouse button. A translucent representation of the draggable elements follows the pointer during the drag operation</a:t>
            </a:r>
          </a:p>
          <a:p>
            <a:pPr marL="0" indent="0" algn="ctr">
              <a:buNone/>
            </a:pPr>
            <a:endParaRPr lang="en-US" i="1" noProof="0">
              <a:solidFill>
                <a:srgbClr val="212121"/>
              </a:solidFill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i="1" noProof="0">
                <a:solidFill>
                  <a:srgbClr val="212121"/>
                </a:solidFill>
                <a:latin typeface="arial" panose="020B0604020202020204" pitchFamily="34" charset="0"/>
              </a:rPr>
              <a:t>You can customize which elements can become draggable, the type of feedback the draggable elements produce, and the droppable elements.</a:t>
            </a:r>
          </a:p>
          <a:p>
            <a:pPr marL="0" indent="0" algn="ctr">
              <a:buNone/>
            </a:pPr>
            <a:r>
              <a:rPr lang="en-US" i="1" noProof="0">
                <a:solidFill>
                  <a:srgbClr val="212121"/>
                </a:solidFill>
                <a:latin typeface="arial" panose="020B0604020202020204" pitchFamily="34" charset="0"/>
              </a:rPr>
              <a:t>Drag &amp; Drop needs JS to Work!</a:t>
            </a:r>
          </a:p>
          <a:p>
            <a:endParaRPr lang="en-US" noProof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4A57EAFC-A61D-CF47-9F44-016619016418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327865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E292-AB6F-8C4B-94F9-4AD2495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Basic Setup: Draggable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0F50-7401-424C-97E7-0CE26C0CC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noProof="0"/>
              <a:t>Images and text elements are draggable </a:t>
            </a:r>
            <a:r>
              <a:rPr lang="en-US"/>
              <a:t>by default</a:t>
            </a:r>
          </a:p>
          <a:p>
            <a:pPr marL="383540" indent="-383540"/>
            <a:r>
              <a:rPr lang="en-US" noProof="0"/>
              <a:t>To prevent unwanted action (e.g. opening an </a:t>
            </a:r>
            <a:r>
              <a:rPr lang="en-US"/>
              <a:t>image</a:t>
            </a:r>
            <a:r>
              <a:rPr lang="en-US" noProof="0"/>
              <a:t> directly by dragging it in the browser, you can prevent </a:t>
            </a:r>
            <a:r>
              <a:rPr lang="en-US"/>
              <a:t>the default</a:t>
            </a:r>
            <a:r>
              <a:rPr lang="en-US" noProof="0"/>
              <a:t> behavior)</a:t>
            </a:r>
          </a:p>
          <a:p>
            <a:endParaRPr lang="en-US" noProof="0"/>
          </a:p>
          <a:p>
            <a:pPr marL="383540" indent="-383540"/>
            <a:r>
              <a:rPr lang="en-US" noProof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noProof="0" err="1">
                <a:solidFill>
                  <a:srgbClr val="000000"/>
                </a:solidFill>
                <a:latin typeface="Consolas"/>
              </a:rPr>
              <a:t>img</a:t>
            </a:r>
            <a:r>
              <a:rPr lang="en-US" noProof="0">
                <a:solidFill>
                  <a:srgbClr val="000000"/>
                </a:solidFill>
                <a:latin typeface="Consolas"/>
              </a:rPr>
              <a:t> draggable=</a:t>
            </a:r>
            <a:r>
              <a:rPr lang="en-US" noProof="0">
                <a:solidFill>
                  <a:srgbClr val="A52A2A"/>
                </a:solidFill>
                <a:latin typeface="Consolas"/>
              </a:rPr>
              <a:t>"true"</a:t>
            </a:r>
            <a:r>
              <a:rPr lang="en-US" noProof="0">
                <a:solidFill>
                  <a:srgbClr val="000000"/>
                </a:solidFill>
                <a:latin typeface="Consolas"/>
              </a:rPr>
              <a:t>&gt;</a:t>
            </a:r>
          </a:p>
          <a:p>
            <a:pPr marL="383540" indent="-383540"/>
            <a:r>
              <a:rPr lang="en-US" noProof="0">
                <a:solidFill>
                  <a:srgbClr val="000000"/>
                </a:solidFill>
                <a:latin typeface="Consolas"/>
              </a:rPr>
              <a:t>&lt;p draggable=</a:t>
            </a:r>
            <a:r>
              <a:rPr lang="en-US" noProof="0">
                <a:solidFill>
                  <a:srgbClr val="A52A2A"/>
                </a:solidFill>
                <a:latin typeface="Consolas"/>
              </a:rPr>
              <a:t>"false"</a:t>
            </a:r>
            <a:r>
              <a:rPr lang="en-US" noProof="0">
                <a:solidFill>
                  <a:srgbClr val="000000"/>
                </a:solidFill>
                <a:latin typeface="Consolas"/>
              </a:rPr>
              <a:t>&gt;</a:t>
            </a:r>
          </a:p>
          <a:p>
            <a:pPr marL="0" indent="0">
              <a:buNone/>
            </a:pPr>
            <a:endParaRPr lang="en-US" noProof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F9E4015D-997C-F94A-A1E3-6750BFF5CE3D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255271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1969-AA2F-E34C-87FC-F8752713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Basic Setup: Droppable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7C7B0-B4E6-4240-86C5-F670D6AB5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noProof="0"/>
              <a:t>By default everything is droppable inside an input, </a:t>
            </a:r>
            <a:r>
              <a:rPr lang="en-US" noProof="0" err="1"/>
              <a:t>textarea</a:t>
            </a:r>
            <a:r>
              <a:rPr lang="en-US" noProof="0"/>
              <a:t> and elements where </a:t>
            </a:r>
            <a:r>
              <a:rPr lang="en-US" noProof="0" err="1"/>
              <a:t>contenteditable</a:t>
            </a:r>
            <a:r>
              <a:rPr lang="en-US" noProof="0"/>
              <a:t> is set</a:t>
            </a:r>
          </a:p>
          <a:p>
            <a:pPr marL="383540" indent="-383540"/>
            <a:r>
              <a:rPr lang="en-US" noProof="0"/>
              <a:t>So the main question is if an element listens on a </a:t>
            </a:r>
            <a:r>
              <a:rPr lang="en-US" noProof="0" err="1"/>
              <a:t>dropevent</a:t>
            </a:r>
            <a:r>
              <a:rPr lang="en-US" noProof="0"/>
              <a:t> or not</a:t>
            </a:r>
          </a:p>
          <a:p>
            <a:endParaRPr lang="en-US" noProof="0"/>
          </a:p>
          <a:p>
            <a:pPr marL="383540" indent="-383540"/>
            <a:r>
              <a:rPr lang="en-US" noProof="0">
                <a:solidFill>
                  <a:srgbClr val="000000"/>
                </a:solidFill>
                <a:latin typeface="Consolas"/>
              </a:rPr>
              <a:t>&lt;div id="target" </a:t>
            </a:r>
            <a:r>
              <a:rPr lang="en-US" noProof="0" err="1">
                <a:solidFill>
                  <a:srgbClr val="A52A2A"/>
                </a:solidFill>
                <a:latin typeface="Consolas"/>
              </a:rPr>
              <a:t>ondrop</a:t>
            </a:r>
            <a:r>
              <a:rPr lang="en-US" noProof="0">
                <a:solidFill>
                  <a:srgbClr val="A52A2A"/>
                </a:solidFill>
                <a:latin typeface="Consolas"/>
              </a:rPr>
              <a:t>="drop(event</a:t>
            </a:r>
            <a:r>
              <a:rPr lang="en-US">
                <a:solidFill>
                  <a:srgbClr val="A52A2A"/>
                </a:solidFill>
                <a:latin typeface="Consolas"/>
              </a:rPr>
              <a:t>)"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&gt;</a:t>
            </a:r>
            <a:r>
              <a:rPr lang="en-US">
                <a:solidFill>
                  <a:srgbClr val="000000"/>
                </a:solidFill>
                <a:latin typeface="Consolas"/>
              </a:rPr>
              <a:t> </a:t>
            </a:r>
            <a:r>
              <a:rPr lang="en-US" noProof="0">
                <a:solidFill>
                  <a:srgbClr val="000000"/>
                </a:solidFill>
                <a:latin typeface="Consolas"/>
              </a:rPr>
              <a:t>&lt;/div&gt;</a:t>
            </a:r>
          </a:p>
          <a:p>
            <a:endParaRPr lang="en-US" noProof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A8C19C16-526F-554A-A321-648E2B438920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32951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7B65-B5E8-1249-BDE4-CC43D07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Drag &amp; Drop Events (1/2)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206654-B298-6744-97E3-22FB3FF904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819165"/>
              </p:ext>
            </p:extLst>
          </p:nvPr>
        </p:nvGraphicFramePr>
        <p:xfrm>
          <a:off x="1371600" y="1760483"/>
          <a:ext cx="9601197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399">
                  <a:extLst>
                    <a:ext uri="{9D8B030D-6E8A-4147-A177-3AD203B41FA5}">
                      <a16:colId xmlns:a16="http://schemas.microsoft.com/office/drawing/2014/main" val="2579350925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2424407300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67513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/>
                        <a:t>Event 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I</a:t>
                      </a:r>
                      <a:r>
                        <a:rPr lang="en-CH"/>
                        <a:t>s triggered when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2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/>
                        <a:t>dragstart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ondragstart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…the user starts dragging an item. 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13230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err="1"/>
                        <a:t>drag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ondrag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 </a:t>
                      </a:r>
                      <a:r>
                        <a:rPr lang="en-US" i="1">
                          <a:effectLst/>
                        </a:rPr>
                        <a:t>dragged item</a:t>
                      </a:r>
                      <a:r>
                        <a:rPr lang="en-US">
                          <a:effectLst/>
                        </a:rPr>
                        <a:t> (element or text selection) is dragged.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416108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err="1"/>
                        <a:t>dragend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ondragend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 drag operation ends (such as releasing a mouse button or hitting the Esc key)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47982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err="1"/>
                        <a:t>dragenter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ondragenter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 dragged item enters a valid drop target.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9202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/>
                        <a:t>dragleave</a:t>
                      </a:r>
                      <a:endParaRPr lang="de-CH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ondragleave</a:t>
                      </a:r>
                      <a:endParaRPr lang="de-CH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 dragged item leaves a valid drop target.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427350395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4B17141A-3A4C-6547-8E36-03F114042B9B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37139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A49F-C1C0-2D45-9627-D866D001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Drag &amp; Drop Events (2/2)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C80C88-36BB-4A97-B3F0-8CE8698FF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471931"/>
              </p:ext>
            </p:extLst>
          </p:nvPr>
        </p:nvGraphicFramePr>
        <p:xfrm>
          <a:off x="1371600" y="2286000"/>
          <a:ext cx="96012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158287525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65309785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110439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Eventhandler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Is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triggered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when</a:t>
                      </a:r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2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err="1"/>
                        <a:t>dragover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ondragover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 dragged item is being dragged over a valid drop target, every few hundred milliseconds.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1353385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de-CH" err="1"/>
                        <a:t>drop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ondrop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…an item is dropped on a valid drop target</a:t>
                      </a:r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864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CE43B673-D362-0C42-8FCE-C1AFC1FB375C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233291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17E2-9332-45CC-B520-BB47E41B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Drag &amp; Drop Interfaces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B0E8B-91C4-4501-BB72-C06A2245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>
                <a:ea typeface="+mn-lt"/>
                <a:cs typeface="+mn-lt"/>
              </a:rPr>
              <a:t>The </a:t>
            </a:r>
            <a:r>
              <a:rPr lang="en-GB" b="1" err="1">
                <a:ea typeface="+mn-lt"/>
                <a:cs typeface="+mn-lt"/>
              </a:rPr>
              <a:t>DragEvent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interface is a DOM event that represents a drag and drop interaction. The user initiates a drag by placing a pointer device (such as a mouse) and then dragging the pointer to a new location (such as another DOM element). </a:t>
            </a:r>
            <a:endParaRPr lang="en-US"/>
          </a:p>
          <a:p>
            <a:pPr marL="383540" indent="-383540"/>
            <a:r>
              <a:rPr lang="en-GB">
                <a:ea typeface="+mn-lt"/>
                <a:cs typeface="+mn-lt"/>
              </a:rPr>
              <a:t>The </a:t>
            </a:r>
            <a:r>
              <a:rPr lang="en-GB" err="1">
                <a:ea typeface="+mn-lt"/>
                <a:cs typeface="+mn-lt"/>
              </a:rPr>
              <a:t>DragEvent</a:t>
            </a:r>
            <a:r>
              <a:rPr lang="en-GB">
                <a:ea typeface="+mn-lt"/>
                <a:cs typeface="+mn-lt"/>
              </a:rPr>
              <a:t> interface has a constructor and one </a:t>
            </a:r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property, which is a </a:t>
            </a:r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object.</a:t>
            </a:r>
          </a:p>
          <a:p>
            <a:pPr marL="383540" indent="-383540"/>
            <a:r>
              <a:rPr lang="en-GB">
                <a:latin typeface="Consolas"/>
                <a:ea typeface="+mn-lt"/>
                <a:cs typeface="+mn-lt"/>
              </a:rPr>
              <a:t>let data = </a:t>
            </a:r>
            <a:r>
              <a:rPr lang="en-GB" err="1">
                <a:latin typeface="Consolas"/>
                <a:ea typeface="+mn-lt"/>
                <a:cs typeface="+mn-lt"/>
              </a:rPr>
              <a:t>dragEvent.dataTransfer</a:t>
            </a:r>
            <a:r>
              <a:rPr lang="en-GB">
                <a:latin typeface="Consolas"/>
                <a:ea typeface="+mn-lt"/>
                <a:cs typeface="+mn-lt"/>
              </a:rPr>
              <a:t>;</a:t>
            </a:r>
          </a:p>
          <a:p>
            <a:pPr marL="383540" indent="-383540"/>
            <a:endParaRPr lang="en-GB">
              <a:ea typeface="+mn-lt"/>
              <a:cs typeface="+mn-lt"/>
            </a:endParaRP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FD3F5253-E9C9-7242-85B4-10B7298E7376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147332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7DEC-23AF-46CD-A975-1C6D2FF5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DataTransfer</a:t>
            </a:r>
            <a:r>
              <a:rPr lang="en-GB"/>
              <a:t>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F61B8-C80A-4834-8114-53BF45EB3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436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>
                <a:ea typeface="+mn-lt"/>
                <a:cs typeface="+mn-lt"/>
              </a:rPr>
              <a:t>The </a:t>
            </a:r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object is used to hold the data that is being dragged during a drag and drop operation. It may hold one or more data items (</a:t>
            </a:r>
            <a:r>
              <a:rPr lang="en-GB" b="1" err="1">
                <a:ea typeface="+mn-lt"/>
                <a:cs typeface="+mn-lt"/>
              </a:rPr>
              <a:t>DataTransferItem</a:t>
            </a:r>
            <a:r>
              <a:rPr lang="en-GB">
                <a:ea typeface="+mn-lt"/>
                <a:cs typeface="+mn-lt"/>
              </a:rPr>
              <a:t>), each of one or more data types.</a:t>
            </a:r>
          </a:p>
          <a:p>
            <a:pPr marL="383540" indent="-383540"/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objects include the drag event's state, such as the type of drag being done (like </a:t>
            </a:r>
            <a:r>
              <a:rPr lang="en-GB" b="1">
                <a:ea typeface="+mn-lt"/>
                <a:cs typeface="+mn-lt"/>
              </a:rPr>
              <a:t>copy </a:t>
            </a:r>
            <a:r>
              <a:rPr lang="en-GB">
                <a:ea typeface="+mn-lt"/>
                <a:cs typeface="+mn-lt"/>
              </a:rPr>
              <a:t>or </a:t>
            </a:r>
            <a:r>
              <a:rPr lang="en-GB" b="1">
                <a:ea typeface="+mn-lt"/>
                <a:cs typeface="+mn-lt"/>
              </a:rPr>
              <a:t>move</a:t>
            </a:r>
            <a:r>
              <a:rPr lang="en-GB">
                <a:ea typeface="+mn-lt"/>
                <a:cs typeface="+mn-lt"/>
              </a:rPr>
              <a:t>), the drag's data, and the MIME type of each drag item.</a:t>
            </a:r>
          </a:p>
          <a:p>
            <a:pPr marL="383540" indent="-383540"/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objects also have methods to add or remove items to the drag's data.</a:t>
            </a:r>
          </a:p>
          <a:p>
            <a:pPr lvl="1" indent="-383540"/>
            <a:r>
              <a:rPr lang="en-GB" i="0" err="1">
                <a:latin typeface="Consolas"/>
              </a:rPr>
              <a:t>setData</a:t>
            </a:r>
            <a:r>
              <a:rPr lang="en-GB" i="0">
                <a:latin typeface="Consolas"/>
              </a:rPr>
              <a:t>(format, data); </a:t>
            </a:r>
            <a:r>
              <a:rPr lang="en-GB" i="0">
                <a:latin typeface="Franklin Gothic Book"/>
              </a:rPr>
              <a:t>sets the drag operation's data</a:t>
            </a:r>
            <a:endParaRPr lang="en-GB" i="0">
              <a:latin typeface="Consolas"/>
            </a:endParaRPr>
          </a:p>
          <a:p>
            <a:pPr lvl="1" indent="-383540"/>
            <a:r>
              <a:rPr lang="en-GB" i="0" err="1">
                <a:latin typeface="Consolas"/>
              </a:rPr>
              <a:t>getData</a:t>
            </a:r>
            <a:r>
              <a:rPr lang="en-GB" i="0">
                <a:latin typeface="Consolas"/>
              </a:rPr>
              <a:t>(format</a:t>
            </a:r>
            <a:r>
              <a:rPr lang="en-GB">
                <a:latin typeface="Consolas"/>
              </a:rPr>
              <a:t>)</a:t>
            </a:r>
            <a:r>
              <a:rPr lang="en-GB" i="0">
                <a:latin typeface="Consolas"/>
              </a:rPr>
              <a:t>;</a:t>
            </a:r>
            <a:r>
              <a:rPr lang="en-GB" i="0">
                <a:ea typeface="+mn-lt"/>
                <a:cs typeface="+mn-lt"/>
              </a:rPr>
              <a:t> </a:t>
            </a:r>
            <a:r>
              <a:rPr lang="en-GB" i="0">
                <a:latin typeface="Franklin Gothic Book"/>
              </a:rPr>
              <a:t>retrieves the drag operation's data</a:t>
            </a:r>
          </a:p>
          <a:p>
            <a:pPr lvl="1" indent="-383540"/>
            <a:r>
              <a:rPr lang="en-GB" i="0" err="1">
                <a:latin typeface="Consolas"/>
              </a:rPr>
              <a:t>clearData</a:t>
            </a:r>
            <a:r>
              <a:rPr lang="en-GB" i="0">
                <a:latin typeface="Consolas"/>
              </a:rPr>
              <a:t>([format]);</a:t>
            </a:r>
            <a:r>
              <a:rPr lang="en-GB" i="0">
                <a:latin typeface="Franklin Gothic Book"/>
              </a:rPr>
              <a:t> removes the drag operation's data</a:t>
            </a:r>
          </a:p>
          <a:p>
            <a:pPr lvl="1" indent="-383540"/>
            <a:r>
              <a:rPr lang="en-GB" i="0" err="1">
                <a:latin typeface="Consolas"/>
              </a:rPr>
              <a:t>setDragImage</a:t>
            </a:r>
            <a:r>
              <a:rPr lang="en-GB" i="0">
                <a:latin typeface="Consolas"/>
              </a:rPr>
              <a:t>();</a:t>
            </a:r>
            <a:r>
              <a:rPr lang="en-GB" i="0">
                <a:latin typeface="Franklin Gothic Book"/>
              </a:rPr>
              <a:t> set the image to be used for dragging if a custom one is desired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BB7BDCF6-5490-6749-A920-7BFA5AF8D747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25201067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0</TotalTime>
  <Application>Microsoft Office PowerPoint</Application>
  <PresentationFormat>Widescreen</PresentationFormat>
  <Slides>25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Crop</vt:lpstr>
      <vt:lpstr>Drag &amp; drop &amp;&amp; canvas ? HanGman : ''</vt:lpstr>
      <vt:lpstr>Agenda</vt:lpstr>
      <vt:lpstr>Drag &amp; Drop: Definition</vt:lpstr>
      <vt:lpstr>Basic Setup: Draggable</vt:lpstr>
      <vt:lpstr>Basic Setup: Droppable</vt:lpstr>
      <vt:lpstr>Drag &amp; Drop Events (1/2)</vt:lpstr>
      <vt:lpstr>Drag &amp; Drop Events (2/2) </vt:lpstr>
      <vt:lpstr>Drag &amp; Drop Interfaces</vt:lpstr>
      <vt:lpstr>DataTransfer Object</vt:lpstr>
      <vt:lpstr>DataTransfer Example</vt:lpstr>
      <vt:lpstr>Canvas API : Introduction</vt:lpstr>
      <vt:lpstr>Canvas API : Introduction</vt:lpstr>
      <vt:lpstr>Canvas API :  The &lt;canvas&gt; HTML element</vt:lpstr>
      <vt:lpstr>Canvas API : Drawing</vt:lpstr>
      <vt:lpstr>Canvas API : Styles</vt:lpstr>
      <vt:lpstr>Canvas API : Styles</vt:lpstr>
      <vt:lpstr>Canvas API : Manipulation</vt:lpstr>
      <vt:lpstr>Canvas API : Manipulation</vt:lpstr>
      <vt:lpstr>Canvas API : Other possibilities</vt:lpstr>
      <vt:lpstr>WebGL</vt:lpstr>
      <vt:lpstr>Rendering Pipeline</vt:lpstr>
      <vt:lpstr>Shader-Program (GLSL)</vt:lpstr>
      <vt:lpstr>Transformation-Matrix</vt:lpstr>
      <vt:lpstr>Model View Perspective</vt:lpstr>
      <vt:lpstr>Data (Vertices) / Buffer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 &amp; drop &amp;&amp; and canvas ? Handman : “”</dc:title>
  <dc:creator>Igor Stojanovic</dc:creator>
  <cp:revision>20</cp:revision>
  <dcterms:created xsi:type="dcterms:W3CDTF">2021-06-15T17:49:19Z</dcterms:created>
  <dcterms:modified xsi:type="dcterms:W3CDTF">2021-06-22T11:09:40Z</dcterms:modified>
</cp:coreProperties>
</file>